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3B414C"/>
        </a:fontRef>
        <a:srgbClr val="3B414C"/>
      </a:tcTxStyle>
      <a:tcStyle>
        <a:tcBdr>
          <a:left>
            <a:ln w="12700" cap="flat">
              <a:solidFill>
                <a:srgbClr val="594634"/>
              </a:solidFill>
              <a:prstDash val="solid"/>
              <a:miter lim="400000"/>
            </a:ln>
          </a:left>
          <a:right>
            <a:ln w="12700" cap="flat">
              <a:solidFill>
                <a:srgbClr val="594634"/>
              </a:solidFill>
              <a:prstDash val="solid"/>
              <a:miter lim="400000"/>
            </a:ln>
          </a:right>
          <a:top>
            <a:ln w="12700" cap="flat">
              <a:solidFill>
                <a:srgbClr val="594634"/>
              </a:solidFill>
              <a:prstDash val="solid"/>
              <a:miter lim="400000"/>
            </a:ln>
          </a:top>
          <a:bottom>
            <a:ln w="12700" cap="flat">
              <a:solidFill>
                <a:srgbClr val="594634"/>
              </a:solidFill>
              <a:prstDash val="solid"/>
              <a:miter lim="400000"/>
            </a:ln>
          </a:bottom>
          <a:insideH>
            <a:ln w="12700" cap="flat">
              <a:solidFill>
                <a:srgbClr val="594634"/>
              </a:solidFill>
              <a:prstDash val="solid"/>
              <a:miter lim="400000"/>
            </a:ln>
          </a:insideH>
          <a:insideV>
            <a:ln w="12700" cap="flat">
              <a:solidFill>
                <a:srgbClr val="594634"/>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3B414C"/>
        </a:fontRef>
        <a:srgbClr val="3B414C"/>
      </a:tcTxStyle>
      <a:tcStyle>
        <a:tcBdr>
          <a:left>
            <a:ln w="12700" cap="flat">
              <a:solidFill>
                <a:srgbClr val="594634"/>
              </a:solidFill>
              <a:prstDash val="solid"/>
              <a:miter lim="400000"/>
            </a:ln>
          </a:left>
          <a:right>
            <a:ln w="12700" cap="flat">
              <a:solidFill>
                <a:srgbClr val="594634"/>
              </a:solidFill>
              <a:prstDash val="solid"/>
              <a:miter lim="400000"/>
            </a:ln>
          </a:right>
          <a:top>
            <a:ln w="12700" cap="flat">
              <a:solidFill>
                <a:srgbClr val="594634"/>
              </a:solidFill>
              <a:prstDash val="solid"/>
              <a:miter lim="400000"/>
            </a:ln>
          </a:top>
          <a:bottom>
            <a:ln w="12700" cap="flat">
              <a:solidFill>
                <a:srgbClr val="594634"/>
              </a:solidFill>
              <a:prstDash val="solid"/>
              <a:miter lim="400000"/>
            </a:ln>
          </a:bottom>
          <a:insideH>
            <a:ln w="12700" cap="flat">
              <a:solidFill>
                <a:srgbClr val="594634"/>
              </a:solidFill>
              <a:prstDash val="solid"/>
              <a:miter lim="400000"/>
            </a:ln>
          </a:insideH>
          <a:insideV>
            <a:ln w="12700" cap="flat">
              <a:solidFill>
                <a:srgbClr val="594634"/>
              </a:solidFill>
              <a:prstDash val="solid"/>
              <a:miter lim="400000"/>
            </a:ln>
          </a:insideV>
        </a:tcBdr>
        <a:fill>
          <a:solidFill>
            <a:srgbClr val="B3B185">
              <a:alpha val="60000"/>
            </a:srgbClr>
          </a:solidFill>
        </a:fill>
      </a:tcStyle>
    </a:firstCol>
    <a:lastRow>
      <a:tcTxStyle b="off" i="off">
        <a:fontRef idx="minor">
          <a:srgbClr val="3B414C"/>
        </a:fontRef>
        <a:srgbClr val="3B414C"/>
      </a:tcTxStyle>
      <a:tcStyle>
        <a:tcBdr>
          <a:left>
            <a:ln w="25400" cap="flat">
              <a:solidFill>
                <a:srgbClr val="594634"/>
              </a:solidFill>
              <a:prstDash val="solid"/>
              <a:miter lim="400000"/>
            </a:ln>
          </a:left>
          <a:right>
            <a:ln w="25400" cap="flat">
              <a:solidFill>
                <a:srgbClr val="594634"/>
              </a:solidFill>
              <a:prstDash val="solid"/>
              <a:miter lim="400000"/>
            </a:ln>
          </a:right>
          <a:top>
            <a:ln w="25400" cap="flat">
              <a:solidFill>
                <a:srgbClr val="594634"/>
              </a:solidFill>
              <a:prstDash val="solid"/>
              <a:miter lim="400000"/>
            </a:ln>
          </a:top>
          <a:bottom>
            <a:ln w="25400" cap="flat">
              <a:solidFill>
                <a:srgbClr val="594634"/>
              </a:solidFill>
              <a:prstDash val="solid"/>
              <a:miter lim="400000"/>
            </a:ln>
          </a:bottom>
          <a:insideH>
            <a:ln w="25400" cap="flat">
              <a:solidFill>
                <a:srgbClr val="594634"/>
              </a:solidFill>
              <a:prstDash val="solid"/>
              <a:miter lim="400000"/>
            </a:ln>
          </a:insideH>
          <a:insideV>
            <a:ln w="25400" cap="flat">
              <a:solidFill>
                <a:srgbClr val="594634"/>
              </a:solidFill>
              <a:prstDash val="solid"/>
              <a:miter lim="400000"/>
            </a:ln>
          </a:insideV>
        </a:tcBdr>
        <a:fill>
          <a:solidFill>
            <a:srgbClr val="B3B185">
              <a:alpha val="60000"/>
            </a:srgbClr>
          </a:solidFill>
        </a:fill>
      </a:tcStyle>
    </a:lastRow>
    <a:firstRow>
      <a:tcTxStyle b="off" i="off">
        <a:fontRef idx="minor">
          <a:srgbClr val="FFFFFF"/>
        </a:fontRef>
        <a:srgbClr val="FFFFFF"/>
      </a:tcTxStyle>
      <a:tcStyle>
        <a:tcBdr>
          <a:left>
            <a:ln w="12700" cap="flat">
              <a:solidFill>
                <a:srgbClr val="594634"/>
              </a:solidFill>
              <a:prstDash val="solid"/>
              <a:miter lim="400000"/>
            </a:ln>
          </a:left>
          <a:right>
            <a:ln w="12700" cap="flat">
              <a:solidFill>
                <a:srgbClr val="594634"/>
              </a:solidFill>
              <a:prstDash val="solid"/>
              <a:miter lim="400000"/>
            </a:ln>
          </a:right>
          <a:top>
            <a:ln w="12700" cap="flat">
              <a:solidFill>
                <a:srgbClr val="594634"/>
              </a:solidFill>
              <a:prstDash val="solid"/>
              <a:miter lim="400000"/>
            </a:ln>
          </a:top>
          <a:bottom>
            <a:ln w="12700" cap="flat">
              <a:solidFill>
                <a:srgbClr val="594634"/>
              </a:solidFill>
              <a:prstDash val="solid"/>
              <a:miter lim="400000"/>
            </a:ln>
          </a:bottom>
          <a:insideH>
            <a:ln w="12700" cap="flat">
              <a:solidFill>
                <a:srgbClr val="594634"/>
              </a:solidFill>
              <a:prstDash val="solid"/>
              <a:miter lim="400000"/>
            </a:ln>
          </a:insideH>
          <a:insideV>
            <a:ln w="12700" cap="flat">
              <a:solidFill>
                <a:srgbClr val="594634"/>
              </a:solidFill>
              <a:prstDash val="solid"/>
              <a:miter lim="400000"/>
            </a:ln>
          </a:insideV>
        </a:tcBdr>
        <a:fill>
          <a:solidFill>
            <a:srgbClr val="9B603B"/>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87" d="100"/>
          <a:sy n="87" d="100"/>
        </p:scale>
        <p:origin x="64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roundedCorners val="0"/>
  <c:style val="18"/>
  <c:chart>
    <c:autoTitleDeleted val="1"/>
    <c:view3D>
      <c:rotX val="80"/>
      <c:hPercent val="103"/>
      <c:rotY val="14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05"/>
          <c:y val="0.005"/>
          <c:w val="0.99"/>
          <c:h val="0.9875"/>
        </c:manualLayout>
      </c:layout>
      <c:pie3DChart>
        <c:varyColors val="0"/>
        <c:ser>
          <c:idx val="0"/>
          <c:order val="0"/>
          <c:tx>
            <c:strRef>
              <c:f>Sheet1!$A$2</c:f>
              <c:strCache>
                <c:ptCount val="1"/>
                <c:pt idx="0">
                  <c:v>Reihe 1</c:v>
                </c:pt>
              </c:strCache>
            </c:strRef>
          </c:tx>
          <c:spPr>
            <a:solidFill>
              <a:srgbClr val="3B6C9D"/>
            </a:solidFill>
            <a:ln w="12700" cap="flat">
              <a:noFill/>
              <a:miter lim="400000"/>
            </a:ln>
            <a:effectLst>
              <a:outerShdw blurRad="127000" dir="7320000" algn="tl">
                <a:srgbClr val="000000">
                  <a:alpha val="55000"/>
                </a:srgbClr>
              </a:outerShdw>
            </a:effectLst>
            <a:sp3d prstMaterial="matte"/>
          </c:spPr>
          <c:explosion val="14"/>
          <c:dPt>
            <c:idx val="0"/>
            <c:bubble3D val="0"/>
            <c:spPr>
              <a:solidFill>
                <a:srgbClr val="3B6C9D"/>
              </a:solidFill>
              <a:ln w="12700" cap="flat">
                <a:noFill/>
                <a:miter lim="400000"/>
              </a:ln>
              <a:effectLst>
                <a:outerShdw blurRad="127000" dir="7320000" algn="tl">
                  <a:srgbClr val="000000">
                    <a:alpha val="55000"/>
                  </a:srgbClr>
                </a:outerShdw>
              </a:effectLst>
              <a:sp3d prstMaterial="matte"/>
            </c:spPr>
          </c:dPt>
          <c:dPt>
            <c:idx val="1"/>
            <c:bubble3D val="0"/>
            <c:explosion val="0"/>
            <c:spPr>
              <a:solidFill>
                <a:srgbClr val="6EA45A"/>
              </a:solidFill>
              <a:ln w="12700" cap="flat">
                <a:noFill/>
                <a:miter lim="400000"/>
              </a:ln>
              <a:effectLst>
                <a:outerShdw blurRad="127000" dir="7320000" algn="tl">
                  <a:srgbClr val="000000">
                    <a:alpha val="55000"/>
                  </a:srgbClr>
                </a:outerShdw>
              </a:effectLst>
              <a:sp3d prstMaterial="matte"/>
            </c:spPr>
          </c:dPt>
          <c:dLbls>
            <c:dLbl>
              <c:idx val="0"/>
              <c:numFmt formatCode="#,##0" sourceLinked="0"/>
              <c:spPr/>
              <c:txPr>
                <a:bodyPr/>
                <a:lstStyle/>
                <a:p>
                  <a:pPr>
                    <a:defRPr sz="2000" b="0" i="0" u="none" strike="noStrike">
                      <a:solidFill>
                        <a:srgbClr val="FFFFFF"/>
                      </a:solidFill>
                      <a:effectLst>
                        <a:outerShdw blurRad="127000" dist="67896" dir="2388334" algn="tl">
                          <a:srgbClr val="000000">
                            <a:alpha val="79310"/>
                          </a:srgbClr>
                        </a:outerShdw>
                      </a:effectLst>
                      <a:latin typeface="Gill Sans Light"/>
                    </a:defRPr>
                  </a:pPr>
                  <a:endParaRPr lang="de-DE"/>
                </a:p>
              </c:txPr>
              <c:dLblPos val="ctr"/>
              <c:showLegendKey val="0"/>
              <c:showVal val="1"/>
              <c:showCatName val="1"/>
              <c:showSerName val="0"/>
              <c:showPercent val="0"/>
              <c:showBubbleSize val="0"/>
            </c:dLbl>
            <c:dLbl>
              <c:idx val="1"/>
              <c:layout/>
              <c:numFmt formatCode="#,##0" sourceLinked="0"/>
              <c:spPr/>
              <c:txPr>
                <a:bodyPr/>
                <a:lstStyle/>
                <a:p>
                  <a:pPr>
                    <a:defRPr sz="2000" b="0" i="0" u="none" strike="noStrike">
                      <a:solidFill>
                        <a:srgbClr val="FFFFFF"/>
                      </a:solidFill>
                      <a:effectLst>
                        <a:outerShdw blurRad="127000" dist="67896" dir="2388334" algn="tl">
                          <a:srgbClr val="000000">
                            <a:alpha val="79310"/>
                          </a:srgbClr>
                        </a:outerShdw>
                      </a:effectLst>
                      <a:latin typeface="Gill Sans Light"/>
                    </a:defRPr>
                  </a:pPr>
                  <a:endParaRPr lang="de-DE"/>
                </a:p>
              </c:txPr>
              <c:dLblPos val="ctr"/>
              <c:showLegendKey val="0"/>
              <c:showVal val="1"/>
              <c:showCatName val="1"/>
              <c:showSerName val="0"/>
              <c:showPercent val="0"/>
              <c:showBubbleSize val="0"/>
              <c:extLst>
                <c:ext xmlns:c15="http://schemas.microsoft.com/office/drawing/2012/chart" uri="{CE6537A1-D6FC-4f65-9D91-7224C49458BB}">
                  <c15:layout>
                    <c:manualLayout>
                      <c:w val="0.248900642861967"/>
                      <c:h val="0.203538127244683"/>
                    </c:manualLayout>
                  </c15:layout>
                </c:ext>
              </c:extLst>
            </c:dLbl>
            <c:numFmt formatCode="#,##0" sourceLinked="0"/>
            <c:spPr>
              <a:noFill/>
              <a:ln>
                <a:noFill/>
              </a:ln>
              <a:effectLst/>
            </c:spPr>
            <c:txPr>
              <a:bodyPr/>
              <a:lstStyle/>
              <a:p>
                <a:pPr>
                  <a:defRPr sz="2000" b="0" i="0" u="none" strike="noStrike">
                    <a:solidFill>
                      <a:srgbClr val="FFFFFF"/>
                    </a:solidFill>
                    <a:effectLst>
                      <a:outerShdw blurRad="127000" dist="67896" dir="2388334" algn="tl">
                        <a:srgbClr val="000000">
                          <a:alpha val="79310"/>
                        </a:srgbClr>
                      </a:outerShdw>
                    </a:effectLst>
                    <a:latin typeface="Gill Sans Light"/>
                  </a:defRPr>
                </a:pPr>
                <a:endParaRPr lang="de-DE"/>
              </a:p>
            </c:txPr>
            <c:dLblPos val="ctr"/>
            <c:showLegendKey val="0"/>
            <c:showVal val="1"/>
            <c:showCatName val="1"/>
            <c:showSerName val="0"/>
            <c:showPercent val="0"/>
            <c:showBubbleSize val="0"/>
            <c:showLeaderLines val="0"/>
            <c:extLst>
              <c:ext xmlns:c15="http://schemas.microsoft.com/office/drawing/2012/chart" uri="{CE6537A1-D6FC-4f65-9D91-7224C49458BB}"/>
            </c:extLst>
          </c:dLbls>
          <c:cat>
            <c:strRef>
              <c:f>Sheet1!$B$1:$C$1</c:f>
              <c:strCache>
                <c:ptCount val="2"/>
                <c:pt idx="0">
                  <c:v>Block I (Kurse) </c:v>
                </c:pt>
                <c:pt idx="1">
                  <c:v>Block II (Abi)</c:v>
                </c:pt>
              </c:strCache>
            </c:strRef>
          </c:cat>
          <c:val>
            <c:numRef>
              <c:f>Sheet1!$B$2:$C$2</c:f>
              <c:numCache>
                <c:formatCode>General</c:formatCode>
                <c:ptCount val="2"/>
                <c:pt idx="0">
                  <c:v>600.0</c:v>
                </c:pt>
                <c:pt idx="1">
                  <c:v>300.0</c:v>
                </c:pt>
              </c:numCache>
            </c:numRef>
          </c:val>
        </c:ser>
        <c:ser>
          <c:idx val="0"/>
          <c:order val="1"/>
          <c:tx>
            <c:strRef>
              <c:f>Sheet1!$A$3</c:f>
              <c:strCache>
                <c:ptCount val="2"/>
                <c:pt idx="1">
                  <c:v>Ohne Titel 2</c:v>
                </c:pt>
              </c:strCache>
            </c:strRef>
          </c:tx>
          <c:spPr>
            <a:solidFill>
              <a:srgbClr val="3B6C9D"/>
            </a:solidFill>
            <a:ln w="12700" cap="flat">
              <a:noFill/>
              <a:miter lim="400000"/>
            </a:ln>
            <a:effectLst>
              <a:outerShdw blurRad="127000" dir="7320000" algn="tl">
                <a:srgbClr val="000000">
                  <a:alpha val="55000"/>
                </a:srgbClr>
              </a:outerShdw>
            </a:effectLst>
            <a:sp3d prstMaterial="matte"/>
          </c:spPr>
          <c:explosion val="14"/>
          <c:dPt>
            <c:idx val="0"/>
            <c:bubble3D val="0"/>
          </c:dPt>
          <c:dPt>
            <c:idx val="1"/>
            <c:bubble3D val="0"/>
            <c:explosion val="0"/>
            <c:spPr>
              <a:solidFill>
                <a:srgbClr val="6EA45A"/>
              </a:solidFill>
              <a:ln w="12700" cap="flat">
                <a:noFill/>
                <a:miter lim="400000"/>
              </a:ln>
              <a:effectLst>
                <a:outerShdw blurRad="127000" dir="7320000" algn="tl">
                  <a:srgbClr val="000000">
                    <a:alpha val="55000"/>
                  </a:srgbClr>
                </a:outerShdw>
              </a:effectLst>
              <a:sp3d prstMaterial="matte"/>
            </c:spPr>
          </c:dPt>
          <c:dLbls>
            <c:dLbl>
              <c:idx val="0"/>
              <c:numFmt formatCode="#,##0" sourceLinked="0"/>
              <c:spPr/>
              <c:txPr>
                <a:bodyPr/>
                <a:lstStyle/>
                <a:p>
                  <a:pPr>
                    <a:defRPr sz="2000" b="0" i="0" u="none" strike="noStrike">
                      <a:solidFill>
                        <a:srgbClr val="FFFFFF"/>
                      </a:solidFill>
                      <a:effectLst>
                        <a:outerShdw blurRad="127000" dist="67896" dir="2388334" algn="tl">
                          <a:srgbClr val="000000">
                            <a:alpha val="79310"/>
                          </a:srgbClr>
                        </a:outerShdw>
                      </a:effectLst>
                      <a:latin typeface="Gill Sans Light"/>
                    </a:defRPr>
                  </a:pPr>
                  <a:endParaRPr lang="de-DE"/>
                </a:p>
              </c:txPr>
              <c:dLblPos val="ctr"/>
              <c:showLegendKey val="0"/>
              <c:showVal val="1"/>
              <c:showCatName val="1"/>
              <c:showSerName val="0"/>
              <c:showPercent val="0"/>
              <c:showBubbleSize val="0"/>
            </c:dLbl>
            <c:dLbl>
              <c:idx val="1"/>
              <c:numFmt formatCode="#,##0" sourceLinked="0"/>
              <c:spPr/>
              <c:txPr>
                <a:bodyPr/>
                <a:lstStyle/>
                <a:p>
                  <a:pPr>
                    <a:defRPr sz="2000" b="0" i="0" u="none" strike="noStrike">
                      <a:solidFill>
                        <a:srgbClr val="FFFFFF"/>
                      </a:solidFill>
                      <a:effectLst>
                        <a:outerShdw blurRad="127000" dist="67896" dir="2388334" algn="tl">
                          <a:srgbClr val="000000">
                            <a:alpha val="79310"/>
                          </a:srgbClr>
                        </a:outerShdw>
                      </a:effectLst>
                      <a:latin typeface="Gill Sans Light"/>
                    </a:defRPr>
                  </a:pPr>
                  <a:endParaRPr lang="de-DE"/>
                </a:p>
              </c:txPr>
              <c:dLblPos val="ctr"/>
              <c:showLegendKey val="0"/>
              <c:showVal val="1"/>
              <c:showCatName val="1"/>
              <c:showSerName val="0"/>
              <c:showPercent val="0"/>
              <c:showBubbleSize val="0"/>
            </c:dLbl>
            <c:numFmt formatCode="#,##0" sourceLinked="0"/>
            <c:spPr>
              <a:noFill/>
              <a:ln>
                <a:noFill/>
              </a:ln>
              <a:effectLst/>
            </c:spPr>
            <c:txPr>
              <a:bodyPr/>
              <a:lstStyle/>
              <a:p>
                <a:pPr>
                  <a:defRPr sz="2000" b="0" i="0" u="none" strike="noStrike">
                    <a:solidFill>
                      <a:srgbClr val="FFFFFF"/>
                    </a:solidFill>
                    <a:effectLst>
                      <a:outerShdw blurRad="127000" dist="67896" dir="2388334" algn="tl">
                        <a:srgbClr val="000000">
                          <a:alpha val="79310"/>
                        </a:srgbClr>
                      </a:outerShdw>
                    </a:effectLst>
                    <a:latin typeface="Gill Sans Light"/>
                  </a:defRPr>
                </a:pPr>
                <a:endParaRPr lang="de-DE"/>
              </a:p>
            </c:txPr>
            <c:dLblPos val="ctr"/>
            <c:showLegendKey val="0"/>
            <c:showVal val="1"/>
            <c:showCatName val="1"/>
            <c:showSerName val="0"/>
            <c:showPercent val="0"/>
            <c:showBubbleSize val="0"/>
            <c:showLeaderLines val="0"/>
            <c:extLst>
              <c:ext xmlns:c15="http://schemas.microsoft.com/office/drawing/2012/chart" uri="{CE6537A1-D6FC-4f65-9D91-7224C49458BB}"/>
            </c:extLst>
          </c:dLbls>
          <c:cat>
            <c:strRef>
              <c:f>Sheet1!$B$1:$C$1</c:f>
              <c:strCache>
                <c:ptCount val="2"/>
                <c:pt idx="0">
                  <c:v>Block I (Kurse) </c:v>
                </c:pt>
                <c:pt idx="1">
                  <c:v>Block II (Abi)</c:v>
                </c:pt>
              </c:strCache>
            </c:strRef>
          </c:cat>
          <c:val>
            <c:numRef>
              <c:f>Sheet1!$B$3:$C$3</c:f>
              <c:numCache>
                <c:formatCode>General</c:formatCode>
                <c:ptCount val="2"/>
                <c:pt idx="0">
                  <c:v>200.0</c:v>
                </c:pt>
                <c:pt idx="1">
                  <c:v>100.0</c:v>
                </c:pt>
              </c:numCache>
            </c:numRef>
          </c:val>
        </c:ser>
        <c:dLbls>
          <c:showLegendKey val="0"/>
          <c:showVal val="0"/>
          <c:showCatName val="0"/>
          <c:showSerName val="0"/>
          <c:showPercent val="0"/>
          <c:showBubbleSize val="0"/>
          <c:showLeaderLines val="0"/>
        </c:dLbls>
      </c:pie3D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roundedCorners val="0"/>
  <c:style val="18"/>
  <c:chart>
    <c:autoTitleDeleted val="1"/>
    <c:view3D>
      <c:rotX val="17"/>
      <c:hPercent val="49"/>
      <c:rotY val="18"/>
      <c:depthPercent val="72"/>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05"/>
          <c:y val="0.005"/>
          <c:w val="0.99"/>
          <c:h val="0.9875"/>
        </c:manualLayout>
      </c:layout>
      <c:bar3DChart>
        <c:barDir val="col"/>
        <c:grouping val="stacked"/>
        <c:varyColors val="0"/>
        <c:ser>
          <c:idx val="0"/>
          <c:order val="0"/>
          <c:tx>
            <c:strRef>
              <c:f>Sheet1!$A$2</c:f>
              <c:strCache>
                <c:ptCount val="1"/>
                <c:pt idx="0">
                  <c:v>Reihe 3</c:v>
                </c:pt>
              </c:strCache>
            </c:strRef>
          </c:tx>
          <c:spPr>
            <a:solidFill>
              <a:srgbClr val="008F00"/>
            </a:solidFill>
            <a:ln w="12700" cap="flat">
              <a:noFill/>
              <a:miter lim="400000"/>
            </a:ln>
            <a:effectLst>
              <a:outerShdw blurRad="254000" dir="7320000" algn="tl">
                <a:srgbClr val="000000">
                  <a:alpha val="55000"/>
                </a:srgbClr>
              </a:outerShdw>
            </a:effectLst>
            <a:sp3d prstMaterial="matte"/>
          </c:spPr>
          <c:invertIfNegative val="0"/>
          <c:cat>
            <c:strRef>
              <c:f>Sheet1!$B$1:$C$1</c:f>
              <c:strCache>
                <c:ptCount val="2"/>
                <c:pt idx="0">
                  <c:v>Block I (Kursleistungen)</c:v>
                </c:pt>
                <c:pt idx="1">
                  <c:v>Block II (Abiturleistungen)</c:v>
                </c:pt>
              </c:strCache>
            </c:strRef>
          </c:cat>
          <c:val>
            <c:numRef>
              <c:f>Sheet1!$B$2:$C$2</c:f>
              <c:numCache>
                <c:formatCode>General</c:formatCode>
                <c:ptCount val="2"/>
                <c:pt idx="0">
                  <c:v>0.0</c:v>
                </c:pt>
                <c:pt idx="1">
                  <c:v>100.0</c:v>
                </c:pt>
              </c:numCache>
            </c:numRef>
          </c:val>
        </c:ser>
        <c:ser>
          <c:idx val="1"/>
          <c:order val="1"/>
          <c:tx>
            <c:strRef>
              <c:f>Sheet1!$A$3</c:f>
              <c:strCache>
                <c:ptCount val="1"/>
                <c:pt idx="0">
                  <c:v>Reihe 4</c:v>
                </c:pt>
              </c:strCache>
            </c:strRef>
          </c:tx>
          <c:spPr>
            <a:solidFill>
              <a:srgbClr val="85D868"/>
            </a:solidFill>
            <a:ln w="12700" cap="flat">
              <a:noFill/>
              <a:miter lim="400000"/>
            </a:ln>
            <a:effectLst>
              <a:outerShdw blurRad="254000" dir="7320000" algn="tl">
                <a:srgbClr val="000000">
                  <a:alpha val="55000"/>
                </a:srgbClr>
              </a:outerShdw>
            </a:effectLst>
            <a:sp3d prstMaterial="matte"/>
          </c:spPr>
          <c:invertIfNegative val="0"/>
          <c:cat>
            <c:strRef>
              <c:f>Sheet1!$B$1:$C$1</c:f>
              <c:strCache>
                <c:ptCount val="2"/>
                <c:pt idx="0">
                  <c:v>Block I (Kursleistungen)</c:v>
                </c:pt>
                <c:pt idx="1">
                  <c:v>Block II (Abiturleistungen)</c:v>
                </c:pt>
              </c:strCache>
            </c:strRef>
          </c:cat>
          <c:val>
            <c:numRef>
              <c:f>Sheet1!$B$3:$C$3</c:f>
              <c:numCache>
                <c:formatCode>General</c:formatCode>
                <c:ptCount val="2"/>
                <c:pt idx="0">
                  <c:v>0.0</c:v>
                </c:pt>
                <c:pt idx="1">
                  <c:v>200.0</c:v>
                </c:pt>
              </c:numCache>
            </c:numRef>
          </c:val>
        </c:ser>
        <c:ser>
          <c:idx val="2"/>
          <c:order val="2"/>
          <c:tx>
            <c:strRef>
              <c:f>Sheet1!$A$4</c:f>
              <c:strCache>
                <c:ptCount val="1"/>
                <c:pt idx="0">
                  <c:v>Reihe 1</c:v>
                </c:pt>
              </c:strCache>
            </c:strRef>
          </c:tx>
          <c:spPr>
            <a:solidFill>
              <a:srgbClr val="005493"/>
            </a:solidFill>
            <a:ln w="12700" cap="flat">
              <a:noFill/>
              <a:miter lim="400000"/>
            </a:ln>
            <a:effectLst>
              <a:outerShdw blurRad="254000" dir="7320000" algn="tl">
                <a:srgbClr val="000000">
                  <a:alpha val="55000"/>
                </a:srgbClr>
              </a:outerShdw>
            </a:effectLst>
            <a:sp3d prstMaterial="matte"/>
          </c:spPr>
          <c:invertIfNegative val="0"/>
          <c:cat>
            <c:strRef>
              <c:f>Sheet1!$B$1:$C$1</c:f>
              <c:strCache>
                <c:ptCount val="2"/>
                <c:pt idx="0">
                  <c:v>Block I (Kursleistungen)</c:v>
                </c:pt>
                <c:pt idx="1">
                  <c:v>Block II (Abiturleistungen)</c:v>
                </c:pt>
              </c:strCache>
            </c:strRef>
          </c:cat>
          <c:val>
            <c:numRef>
              <c:f>Sheet1!$B$4:$C$4</c:f>
              <c:numCache>
                <c:formatCode>General</c:formatCode>
                <c:ptCount val="2"/>
                <c:pt idx="0">
                  <c:v>200.0</c:v>
                </c:pt>
                <c:pt idx="1">
                  <c:v>0.0</c:v>
                </c:pt>
              </c:numCache>
            </c:numRef>
          </c:val>
        </c:ser>
        <c:ser>
          <c:idx val="3"/>
          <c:order val="3"/>
          <c:tx>
            <c:strRef>
              <c:f>Sheet1!$A$5</c:f>
              <c:strCache>
                <c:ptCount val="1"/>
                <c:pt idx="0">
                  <c:v>Reihe 2</c:v>
                </c:pt>
              </c:strCache>
            </c:strRef>
          </c:tx>
          <c:spPr>
            <a:solidFill>
              <a:srgbClr val="4A91EB"/>
            </a:solidFill>
            <a:ln w="12700" cap="flat">
              <a:noFill/>
              <a:miter lim="400000"/>
            </a:ln>
            <a:effectLst>
              <a:outerShdw blurRad="254000" dir="7320000" algn="tl">
                <a:srgbClr val="000000">
                  <a:alpha val="55000"/>
                </a:srgbClr>
              </a:outerShdw>
            </a:effectLst>
            <a:sp3d prstMaterial="matte"/>
          </c:spPr>
          <c:invertIfNegative val="0"/>
          <c:cat>
            <c:strRef>
              <c:f>Sheet1!$B$1:$C$1</c:f>
              <c:strCache>
                <c:ptCount val="2"/>
                <c:pt idx="0">
                  <c:v>Block I (Kursleistungen)</c:v>
                </c:pt>
                <c:pt idx="1">
                  <c:v>Block II (Abiturleistungen)</c:v>
                </c:pt>
              </c:strCache>
            </c:strRef>
          </c:cat>
          <c:val>
            <c:numRef>
              <c:f>Sheet1!$B$5:$C$5</c:f>
              <c:numCache>
                <c:formatCode>General</c:formatCode>
                <c:ptCount val="2"/>
                <c:pt idx="0">
                  <c:v>400.0</c:v>
                </c:pt>
                <c:pt idx="1">
                  <c:v>0.0</c:v>
                </c:pt>
              </c:numCache>
            </c:numRef>
          </c:val>
        </c:ser>
        <c:dLbls>
          <c:showLegendKey val="0"/>
          <c:showVal val="0"/>
          <c:showCatName val="0"/>
          <c:showSerName val="0"/>
          <c:showPercent val="0"/>
          <c:showBubbleSize val="0"/>
        </c:dLbls>
        <c:gapWidth val="152"/>
        <c:shape val="box"/>
        <c:axId val="705294304"/>
        <c:axId val="705296352"/>
        <c:axId val="586853408"/>
      </c:bar3DChart>
      <c:catAx>
        <c:axId val="705294304"/>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sz="2000" b="0" i="0" u="none" strike="noStrike">
                <a:solidFill>
                  <a:srgbClr val="000000"/>
                </a:solidFill>
                <a:latin typeface="Gill Sans Light"/>
              </a:defRPr>
            </a:pPr>
            <a:endParaRPr lang="de-DE"/>
          </a:p>
        </c:txPr>
        <c:crossAx val="705296352"/>
        <c:crosses val="autoZero"/>
        <c:auto val="1"/>
        <c:lblAlgn val="ctr"/>
        <c:lblOffset val="100"/>
        <c:noMultiLvlLbl val="1"/>
      </c:catAx>
      <c:valAx>
        <c:axId val="705296352"/>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one"/>
        <c:spPr>
          <a:ln w="12700" cap="flat">
            <a:noFill/>
            <a:prstDash val="solid"/>
            <a:miter lim="400000"/>
          </a:ln>
        </c:spPr>
        <c:txPr>
          <a:bodyPr rot="0"/>
          <a:lstStyle/>
          <a:p>
            <a:pPr>
              <a:defRPr sz="2000" b="0" i="0" u="none" strike="noStrike">
                <a:solidFill>
                  <a:srgbClr val="000000"/>
                </a:solidFill>
                <a:latin typeface="Gill Sans Light"/>
              </a:defRPr>
            </a:pPr>
            <a:endParaRPr lang="de-DE"/>
          </a:p>
        </c:txPr>
        <c:crossAx val="705294304"/>
        <c:crosses val="autoZero"/>
        <c:crossBetween val="between"/>
        <c:majorUnit val="200.0"/>
        <c:minorUnit val="100.0"/>
      </c:valAx>
      <c:serAx>
        <c:axId val="586853408"/>
        <c:scaling>
          <c:orientation val="minMax"/>
        </c:scaling>
        <c:delete val="0"/>
        <c:axPos val="b"/>
        <c:majorTickMark val="out"/>
        <c:minorTickMark val="none"/>
        <c:tickLblPos val="none"/>
        <c:spPr>
          <a:ln w="12700" cap="flat">
            <a:noFill/>
            <a:prstDash val="solid"/>
            <a:miter lim="400000"/>
          </a:ln>
        </c:spPr>
        <c:crossAx val="705296352"/>
        <c:crosses val="autoZero"/>
        <c:tickLblSkip val="1"/>
      </c:ser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xfrm>
            <a:off x="1143000" y="685800"/>
            <a:ext cx="4572000" cy="3429000"/>
          </a:xfrm>
          <a:prstGeom prst="rect">
            <a:avLst/>
          </a:prstGeom>
        </p:spPr>
        <p:txBody>
          <a:bodyPr/>
          <a:lstStyle/>
          <a:p>
            <a:endParaRPr/>
          </a:p>
        </p:txBody>
      </p:sp>
      <p:sp>
        <p:nvSpPr>
          <p:cNvPr id="300" name="Shape 3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3000">
        <a:latin typeface="Lucida Grande"/>
        <a:ea typeface="Lucida Grande"/>
        <a:cs typeface="Lucida Grande"/>
        <a:sym typeface="Lucida Grande"/>
      </a:defRPr>
    </a:lvl1pPr>
    <a:lvl2pPr indent="228600" defTabSz="584200" latinLnBrk="0">
      <a:defRPr sz="3000">
        <a:latin typeface="Lucida Grande"/>
        <a:ea typeface="Lucida Grande"/>
        <a:cs typeface="Lucida Grande"/>
        <a:sym typeface="Lucida Grande"/>
      </a:defRPr>
    </a:lvl2pPr>
    <a:lvl3pPr indent="457200" defTabSz="584200" latinLnBrk="0">
      <a:defRPr sz="3000">
        <a:latin typeface="Lucida Grande"/>
        <a:ea typeface="Lucida Grande"/>
        <a:cs typeface="Lucida Grande"/>
        <a:sym typeface="Lucida Grande"/>
      </a:defRPr>
    </a:lvl3pPr>
    <a:lvl4pPr indent="685800" defTabSz="584200" latinLnBrk="0">
      <a:defRPr sz="3000">
        <a:latin typeface="Lucida Grande"/>
        <a:ea typeface="Lucida Grande"/>
        <a:cs typeface="Lucida Grande"/>
        <a:sym typeface="Lucida Grande"/>
      </a:defRPr>
    </a:lvl4pPr>
    <a:lvl5pPr indent="914400" defTabSz="584200" latinLnBrk="0">
      <a:defRPr sz="3000">
        <a:latin typeface="Lucida Grande"/>
        <a:ea typeface="Lucida Grande"/>
        <a:cs typeface="Lucida Grande"/>
        <a:sym typeface="Lucida Grande"/>
      </a:defRPr>
    </a:lvl5pPr>
    <a:lvl6pPr indent="1143000" defTabSz="584200" latinLnBrk="0">
      <a:defRPr sz="3000">
        <a:latin typeface="Lucida Grande"/>
        <a:ea typeface="Lucida Grande"/>
        <a:cs typeface="Lucida Grande"/>
        <a:sym typeface="Lucida Grande"/>
      </a:defRPr>
    </a:lvl6pPr>
    <a:lvl7pPr indent="1371600" defTabSz="584200" latinLnBrk="0">
      <a:defRPr sz="3000">
        <a:latin typeface="Lucida Grande"/>
        <a:ea typeface="Lucida Grande"/>
        <a:cs typeface="Lucida Grande"/>
        <a:sym typeface="Lucida Grande"/>
      </a:defRPr>
    </a:lvl7pPr>
    <a:lvl8pPr indent="1600200" defTabSz="584200" latinLnBrk="0">
      <a:defRPr sz="3000">
        <a:latin typeface="Lucida Grande"/>
        <a:ea typeface="Lucida Grande"/>
        <a:cs typeface="Lucida Grande"/>
        <a:sym typeface="Lucida Grande"/>
      </a:defRPr>
    </a:lvl8pPr>
    <a:lvl9pPr indent="1828800" defTabSz="584200" latinLnBrk="0">
      <a:defRPr sz="30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prstGeom prst="rect">
            <a:avLst/>
          </a:prstGeom>
        </p:spPr>
        <p:txBody>
          <a:bodyPr/>
          <a:lstStyle/>
          <a:p>
            <a:endParaRPr/>
          </a:p>
        </p:txBody>
      </p:sp>
      <p:sp>
        <p:nvSpPr>
          <p:cNvPr id="354" name="Shape 354"/>
          <p:cNvSpPr>
            <a:spLocks noGrp="1"/>
          </p:cNvSpPr>
          <p:nvPr>
            <p:ph type="body" sz="quarter" idx="1"/>
          </p:nvPr>
        </p:nvSpPr>
        <p:spPr>
          <a:prstGeom prst="rect">
            <a:avLst/>
          </a:prstGeom>
        </p:spPr>
        <p:txBody>
          <a:bodyPr/>
          <a:lstStyle/>
          <a:p>
            <a:r>
              <a:t>alle bei uns gelernte Fremdsprachen sind wählbar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r>
              <a:t>Fremdsprache muss auch die dritte gelernte Fremdsprache sein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noRot="1" noChangeAspect="1"/>
          </p:cNvSpPr>
          <p:nvPr>
            <p:ph type="sldImg"/>
          </p:nvPr>
        </p:nvSpPr>
        <p:spPr>
          <a:prstGeom prst="rect">
            <a:avLst/>
          </a:prstGeom>
        </p:spPr>
        <p:txBody>
          <a:bodyPr/>
          <a:lstStyle/>
          <a:p>
            <a:endParaRPr/>
          </a:p>
        </p:txBody>
      </p:sp>
      <p:sp>
        <p:nvSpPr>
          <p:cNvPr id="415" name="Shape 415"/>
          <p:cNvSpPr>
            <a:spLocks noGrp="1"/>
          </p:cNvSpPr>
          <p:nvPr>
            <p:ph type="body" sz="quarter" idx="1"/>
          </p:nvPr>
        </p:nvSpPr>
        <p:spPr>
          <a:prstGeom prst="rect">
            <a:avLst/>
          </a:prstGeom>
        </p:spPr>
        <p:txBody>
          <a:bodyPr/>
          <a:lstStyle/>
          <a:p>
            <a:r>
              <a:t>Steht nicht im Leitfaden, aber im gültigen unverändert gebliebenen Gesetzestext.</a:t>
            </a:r>
          </a:p>
          <a:p>
            <a:endParaRPr/>
          </a:p>
          <a:p>
            <a:r>
              <a:t>Zwar sind auch Musik und Orchester anrechenbar, allerdings nur nach vorheriger vom Schüler selbst eingeholter Bestätigung, dass die Musiklehrerinnen bereit sind zur Aufnahme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noRot="1" noChangeAspect="1"/>
          </p:cNvSpPr>
          <p:nvPr>
            <p:ph type="sldImg"/>
          </p:nvPr>
        </p:nvSpPr>
        <p:spPr>
          <a:prstGeom prst="rect">
            <a:avLst/>
          </a:prstGeom>
        </p:spPr>
        <p:txBody>
          <a:bodyPr/>
          <a:lstStyle/>
          <a:p>
            <a:endParaRPr/>
          </a:p>
        </p:txBody>
      </p:sp>
      <p:sp>
        <p:nvSpPr>
          <p:cNvPr id="440" name="Shape 440"/>
          <p:cNvSpPr>
            <a:spLocks noGrp="1"/>
          </p:cNvSpPr>
          <p:nvPr>
            <p:ph type="body" sz="quarter" idx="1"/>
          </p:nvPr>
        </p:nvSpPr>
        <p:spPr>
          <a:prstGeom prst="rect">
            <a:avLst/>
          </a:prstGeom>
        </p:spPr>
        <p:txBody>
          <a:bodyPr/>
          <a:lstStyle/>
          <a:p>
            <a:r>
              <a:t>Computer errechnet automatisch die beste Variante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Shape 445"/>
          <p:cNvSpPr>
            <a:spLocks noGrp="1" noRot="1" noChangeAspect="1"/>
          </p:cNvSpPr>
          <p:nvPr>
            <p:ph type="sldImg"/>
          </p:nvPr>
        </p:nvSpPr>
        <p:spPr>
          <a:prstGeom prst="rect">
            <a:avLst/>
          </a:prstGeom>
        </p:spPr>
        <p:txBody>
          <a:bodyPr/>
          <a:lstStyle/>
          <a:p>
            <a:endParaRPr/>
          </a:p>
        </p:txBody>
      </p:sp>
      <p:sp>
        <p:nvSpPr>
          <p:cNvPr id="446" name="Shape 446"/>
          <p:cNvSpPr>
            <a:spLocks noGrp="1"/>
          </p:cNvSpPr>
          <p:nvPr>
            <p:ph type="body" sz="quarter" idx="1"/>
          </p:nvPr>
        </p:nvSpPr>
        <p:spPr>
          <a:prstGeom prst="rect">
            <a:avLst/>
          </a:prstGeom>
        </p:spPr>
        <p:txBody>
          <a:bodyPr/>
          <a:lstStyle/>
          <a:p>
            <a:r>
              <a:t>Geringe statistische Wahrscheinlichkeit einer Verbesserung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prstGeom prst="rect">
            <a:avLst/>
          </a:prstGeom>
        </p:spPr>
        <p:txBody>
          <a:bodyPr/>
          <a:lstStyle/>
          <a:p>
            <a:endParaRPr/>
          </a:p>
        </p:txBody>
      </p:sp>
      <p:sp>
        <p:nvSpPr>
          <p:cNvPr id="488" name="Shape 488"/>
          <p:cNvSpPr>
            <a:spLocks noGrp="1"/>
          </p:cNvSpPr>
          <p:nvPr>
            <p:ph type="body" sz="quarter" idx="1"/>
          </p:nvPr>
        </p:nvSpPr>
        <p:spPr>
          <a:prstGeom prst="rect">
            <a:avLst/>
          </a:prstGeom>
        </p:spPr>
        <p:txBody>
          <a:bodyPr/>
          <a:lstStyle/>
          <a:p>
            <a:r>
              <a:t>Einstreuen Zusatzwerbung für Reli mit Besonderheiten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r>
              <a:t>Kann in der Wahrscheinlichkeit wieder steigen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hape 529"/>
          <p:cNvSpPr>
            <a:spLocks noGrp="1" noRot="1" noChangeAspect="1"/>
          </p:cNvSpPr>
          <p:nvPr>
            <p:ph type="sldImg"/>
          </p:nvPr>
        </p:nvSpPr>
        <p:spPr>
          <a:prstGeom prst="rect">
            <a:avLst/>
          </a:prstGeom>
        </p:spPr>
        <p:txBody>
          <a:bodyPr/>
          <a:lstStyle/>
          <a:p>
            <a:endParaRPr/>
          </a:p>
        </p:txBody>
      </p:sp>
      <p:sp>
        <p:nvSpPr>
          <p:cNvPr id="530" name="Shape 530"/>
          <p:cNvSpPr>
            <a:spLocks noGrp="1"/>
          </p:cNvSpPr>
          <p:nvPr>
            <p:ph type="body" sz="quarter" idx="1"/>
          </p:nvPr>
        </p:nvSpPr>
        <p:spPr>
          <a:prstGeom prst="rect">
            <a:avLst/>
          </a:prstGeom>
        </p:spPr>
        <p:txBody>
          <a:bodyPr/>
          <a:lstStyle/>
          <a:p>
            <a:r>
              <a:t>Leitfaden fehlerhaft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Shape 12"/>
          <p:cNvSpPr>
            <a:spLocks noGrp="1"/>
          </p:cNvSpPr>
          <p:nvPr>
            <p:ph type="title"/>
          </p:nvPr>
        </p:nvSpPr>
        <p:spPr>
          <a:xfrm>
            <a:off x="1422400" y="1422400"/>
            <a:ext cx="10160000" cy="3721100"/>
          </a:xfrm>
          <a:prstGeom prst="rect">
            <a:avLst/>
          </a:prstGeom>
        </p:spPr>
        <p:txBody>
          <a:bodyPr anchor="b"/>
          <a:lstStyle>
            <a:lvl1pPr>
              <a:defRPr sz="7200"/>
            </a:lvl1pPr>
          </a:lstStyle>
          <a:p>
            <a:r>
              <a:t>Titeltext</a:t>
            </a:r>
          </a:p>
        </p:txBody>
      </p:sp>
      <p:sp>
        <p:nvSpPr>
          <p:cNvPr id="13" name="Shape 13"/>
          <p:cNvSpPr>
            <a:spLocks noGrp="1"/>
          </p:cNvSpPr>
          <p:nvPr>
            <p:ph type="body" sz="half" idx="1"/>
          </p:nvPr>
        </p:nvSpPr>
        <p:spPr>
          <a:xfrm>
            <a:off x="1422400" y="5334000"/>
            <a:ext cx="10160000" cy="29972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14" name="Shape 1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Full Panel">
    <p:spTree>
      <p:nvGrpSpPr>
        <p:cNvPr id="1" name=""/>
        <p:cNvGrpSpPr/>
        <p:nvPr/>
      </p:nvGrpSpPr>
      <p:grpSpPr>
        <a:xfrm>
          <a:off x="0" y="0"/>
          <a:ext cx="0" cy="0"/>
          <a:chOff x="0" y="0"/>
          <a:chExt cx="0" cy="0"/>
        </a:xfrm>
      </p:grpSpPr>
      <p:sp>
        <p:nvSpPr>
          <p:cNvPr id="89" name="Shape 89"/>
          <p:cNvSpPr>
            <a:spLocks noGrp="1"/>
          </p:cNvSpPr>
          <p:nvPr>
            <p:ph type="pic" idx="13"/>
          </p:nvPr>
        </p:nvSpPr>
        <p:spPr>
          <a:xfrm>
            <a:off x="1504948" y="1498600"/>
            <a:ext cx="10007601" cy="6756400"/>
          </a:xfrm>
          <a:prstGeom prst="rect">
            <a:avLst/>
          </a:prstGeom>
          <a:ln w="9525">
            <a:round/>
          </a:ln>
        </p:spPr>
        <p:txBody>
          <a:bodyPr lIns="91439" tIns="45719" rIns="91439" bIns="45719" anchor="t"/>
          <a:lstStyle/>
          <a:p>
            <a:endParaRPr/>
          </a:p>
        </p:txBody>
      </p:sp>
      <p:sp>
        <p:nvSpPr>
          <p:cNvPr id="90" name="Shape 9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97" name="Shape 97"/>
          <p:cNvSpPr>
            <a:spLocks noGrp="1"/>
          </p:cNvSpPr>
          <p:nvPr>
            <p:ph type="pic" sz="half" idx="13"/>
          </p:nvPr>
        </p:nvSpPr>
        <p:spPr>
          <a:xfrm>
            <a:off x="7067548" y="1498600"/>
            <a:ext cx="4445001" cy="6756400"/>
          </a:xfrm>
          <a:prstGeom prst="rect">
            <a:avLst/>
          </a:prstGeom>
          <a:ln w="9525">
            <a:round/>
          </a:ln>
        </p:spPr>
        <p:txBody>
          <a:bodyPr lIns="91439" tIns="45719" rIns="91439" bIns="45719" anchor="t"/>
          <a:lstStyle/>
          <a:p>
            <a:endParaRPr/>
          </a:p>
        </p:txBody>
      </p:sp>
      <p:sp>
        <p:nvSpPr>
          <p:cNvPr id="98" name="Shape 98"/>
          <p:cNvSpPr>
            <a:spLocks noGrp="1"/>
          </p:cNvSpPr>
          <p:nvPr>
            <p:ph type="title"/>
          </p:nvPr>
        </p:nvSpPr>
        <p:spPr>
          <a:xfrm>
            <a:off x="1422400" y="1422400"/>
            <a:ext cx="5080000" cy="3352800"/>
          </a:xfrm>
          <a:prstGeom prst="rect">
            <a:avLst/>
          </a:prstGeom>
        </p:spPr>
        <p:txBody>
          <a:bodyPr anchor="b"/>
          <a:lstStyle/>
          <a:p>
            <a:r>
              <a:t>Titeltext</a:t>
            </a:r>
          </a:p>
        </p:txBody>
      </p:sp>
      <p:sp>
        <p:nvSpPr>
          <p:cNvPr id="99" name="Shape 99"/>
          <p:cNvSpPr>
            <a:spLocks noGrp="1"/>
          </p:cNvSpPr>
          <p:nvPr>
            <p:ph type="body" sz="quarter" idx="1"/>
          </p:nvPr>
        </p:nvSpPr>
        <p:spPr>
          <a:xfrm>
            <a:off x="1422400" y="4965700"/>
            <a:ext cx="5080000" cy="33655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100" name="Shape 100"/>
          <p:cNvSpPr>
            <a:spLocks noGrp="1"/>
          </p:cNvSpPr>
          <p:nvPr>
            <p:ph type="sldNum" sz="quarter" idx="2"/>
          </p:nvPr>
        </p:nvSpPr>
        <p:spPr>
          <a:xfrm>
            <a:off x="3809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Reverse">
    <p:spTree>
      <p:nvGrpSpPr>
        <p:cNvPr id="1" name=""/>
        <p:cNvGrpSpPr/>
        <p:nvPr/>
      </p:nvGrpSpPr>
      <p:grpSpPr>
        <a:xfrm>
          <a:off x="0" y="0"/>
          <a:ext cx="0" cy="0"/>
          <a:chOff x="0" y="0"/>
          <a:chExt cx="0" cy="0"/>
        </a:xfrm>
      </p:grpSpPr>
      <p:sp>
        <p:nvSpPr>
          <p:cNvPr id="107" name="Shape 107"/>
          <p:cNvSpPr>
            <a:spLocks noGrp="1"/>
          </p:cNvSpPr>
          <p:nvPr>
            <p:ph type="pic" sz="half" idx="13"/>
          </p:nvPr>
        </p:nvSpPr>
        <p:spPr>
          <a:xfrm>
            <a:off x="1498600" y="1498600"/>
            <a:ext cx="4445000" cy="6756400"/>
          </a:xfrm>
          <a:prstGeom prst="rect">
            <a:avLst/>
          </a:prstGeom>
          <a:ln w="9525">
            <a:round/>
          </a:ln>
        </p:spPr>
        <p:txBody>
          <a:bodyPr lIns="91439" tIns="45719" rIns="91439" bIns="45719" anchor="t"/>
          <a:lstStyle/>
          <a:p>
            <a:endParaRPr/>
          </a:p>
        </p:txBody>
      </p:sp>
      <p:sp>
        <p:nvSpPr>
          <p:cNvPr id="108" name="Shape 108"/>
          <p:cNvSpPr>
            <a:spLocks noGrp="1"/>
          </p:cNvSpPr>
          <p:nvPr>
            <p:ph type="title"/>
          </p:nvPr>
        </p:nvSpPr>
        <p:spPr>
          <a:xfrm>
            <a:off x="6502400" y="1422400"/>
            <a:ext cx="5080000" cy="3352800"/>
          </a:xfrm>
          <a:prstGeom prst="rect">
            <a:avLst/>
          </a:prstGeom>
        </p:spPr>
        <p:txBody>
          <a:bodyPr anchor="b"/>
          <a:lstStyle/>
          <a:p>
            <a:r>
              <a:t>Titeltext</a:t>
            </a:r>
          </a:p>
        </p:txBody>
      </p:sp>
      <p:sp>
        <p:nvSpPr>
          <p:cNvPr id="109" name="Shape 109"/>
          <p:cNvSpPr>
            <a:spLocks noGrp="1"/>
          </p:cNvSpPr>
          <p:nvPr>
            <p:ph type="body" sz="quarter" idx="1"/>
          </p:nvPr>
        </p:nvSpPr>
        <p:spPr>
          <a:xfrm>
            <a:off x="6502400" y="4965700"/>
            <a:ext cx="5080000" cy="33655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110" name="Shape 110"/>
          <p:cNvSpPr>
            <a:spLocks noGrp="1"/>
          </p:cNvSpPr>
          <p:nvPr>
            <p:ph type="sldNum" sz="quarter" idx="2"/>
          </p:nvPr>
        </p:nvSpPr>
        <p:spPr>
          <a:xfrm>
            <a:off x="8889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2 Up">
    <p:spTree>
      <p:nvGrpSpPr>
        <p:cNvPr id="1" name=""/>
        <p:cNvGrpSpPr/>
        <p:nvPr/>
      </p:nvGrpSpPr>
      <p:grpSpPr>
        <a:xfrm>
          <a:off x="0" y="0"/>
          <a:ext cx="0" cy="0"/>
          <a:chOff x="0" y="0"/>
          <a:chExt cx="0" cy="0"/>
        </a:xfrm>
      </p:grpSpPr>
      <p:sp>
        <p:nvSpPr>
          <p:cNvPr id="117" name="Shape 117"/>
          <p:cNvSpPr>
            <a:spLocks noGrp="1"/>
          </p:cNvSpPr>
          <p:nvPr>
            <p:ph type="pic" sz="quarter" idx="13"/>
          </p:nvPr>
        </p:nvSpPr>
        <p:spPr>
          <a:xfrm>
            <a:off x="1504948" y="1498600"/>
            <a:ext cx="4800601" cy="4889500"/>
          </a:xfrm>
          <a:prstGeom prst="rect">
            <a:avLst/>
          </a:prstGeom>
          <a:ln w="9525">
            <a:round/>
          </a:ln>
        </p:spPr>
        <p:txBody>
          <a:bodyPr lIns="91439" tIns="45719" rIns="91439" bIns="45719" anchor="t"/>
          <a:lstStyle/>
          <a:p>
            <a:endParaRPr/>
          </a:p>
        </p:txBody>
      </p:sp>
      <p:sp>
        <p:nvSpPr>
          <p:cNvPr id="118" name="Shape 118"/>
          <p:cNvSpPr>
            <a:spLocks noGrp="1"/>
          </p:cNvSpPr>
          <p:nvPr>
            <p:ph type="pic" sz="quarter" idx="14"/>
          </p:nvPr>
        </p:nvSpPr>
        <p:spPr>
          <a:xfrm>
            <a:off x="6711948" y="1498600"/>
            <a:ext cx="4800601" cy="4889500"/>
          </a:xfrm>
          <a:prstGeom prst="rect">
            <a:avLst/>
          </a:prstGeom>
          <a:ln w="9525">
            <a:round/>
          </a:ln>
        </p:spPr>
        <p:txBody>
          <a:bodyPr lIns="91439" tIns="45719" rIns="91439" bIns="45719" anchor="t"/>
          <a:lstStyle/>
          <a:p>
            <a:endParaRPr/>
          </a:p>
        </p:txBody>
      </p:sp>
      <p:sp>
        <p:nvSpPr>
          <p:cNvPr id="119" name="Shape 119"/>
          <p:cNvSpPr>
            <a:spLocks noGrp="1"/>
          </p:cNvSpPr>
          <p:nvPr>
            <p:ph type="title"/>
          </p:nvPr>
        </p:nvSpPr>
        <p:spPr>
          <a:xfrm>
            <a:off x="1422400" y="6845300"/>
            <a:ext cx="10147300" cy="1498600"/>
          </a:xfrm>
          <a:prstGeom prst="rect">
            <a:avLst/>
          </a:prstGeom>
        </p:spPr>
        <p:txBody>
          <a:bodyPr/>
          <a:lstStyle>
            <a:lvl1pPr>
              <a:defRPr sz="7200"/>
            </a:lvl1pPr>
          </a:lstStyle>
          <a:p>
            <a:r>
              <a:t>Titeltext</a:t>
            </a:r>
          </a:p>
        </p:txBody>
      </p:sp>
      <p:sp>
        <p:nvSpPr>
          <p:cNvPr id="120" name="Shape 12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2 Up Left">
    <p:spTree>
      <p:nvGrpSpPr>
        <p:cNvPr id="1" name=""/>
        <p:cNvGrpSpPr/>
        <p:nvPr/>
      </p:nvGrpSpPr>
      <p:grpSpPr>
        <a:xfrm>
          <a:off x="0" y="0"/>
          <a:ext cx="0" cy="0"/>
          <a:chOff x="0" y="0"/>
          <a:chExt cx="0" cy="0"/>
        </a:xfrm>
      </p:grpSpPr>
      <p:sp>
        <p:nvSpPr>
          <p:cNvPr id="127" name="Shape 127"/>
          <p:cNvSpPr>
            <a:spLocks noGrp="1"/>
          </p:cNvSpPr>
          <p:nvPr>
            <p:ph type="pic" sz="quarter" idx="13"/>
          </p:nvPr>
        </p:nvSpPr>
        <p:spPr>
          <a:xfrm>
            <a:off x="1504948" y="1498600"/>
            <a:ext cx="4445001" cy="3175000"/>
          </a:xfrm>
          <a:prstGeom prst="rect">
            <a:avLst/>
          </a:prstGeom>
          <a:ln w="9525">
            <a:round/>
          </a:ln>
        </p:spPr>
        <p:txBody>
          <a:bodyPr lIns="91439" tIns="45719" rIns="91439" bIns="45719" anchor="t"/>
          <a:lstStyle/>
          <a:p>
            <a:endParaRPr/>
          </a:p>
        </p:txBody>
      </p:sp>
      <p:sp>
        <p:nvSpPr>
          <p:cNvPr id="128" name="Shape 128"/>
          <p:cNvSpPr>
            <a:spLocks noGrp="1"/>
          </p:cNvSpPr>
          <p:nvPr>
            <p:ph type="pic" sz="quarter" idx="14"/>
          </p:nvPr>
        </p:nvSpPr>
        <p:spPr>
          <a:xfrm>
            <a:off x="1504948" y="5080000"/>
            <a:ext cx="4445001" cy="3175000"/>
          </a:xfrm>
          <a:prstGeom prst="rect">
            <a:avLst/>
          </a:prstGeom>
          <a:ln w="9525">
            <a:round/>
          </a:ln>
        </p:spPr>
        <p:txBody>
          <a:bodyPr lIns="91439" tIns="45719" rIns="91439" bIns="45719" anchor="t"/>
          <a:lstStyle/>
          <a:p>
            <a:endParaRPr/>
          </a:p>
        </p:txBody>
      </p:sp>
      <p:sp>
        <p:nvSpPr>
          <p:cNvPr id="129" name="Shape 129"/>
          <p:cNvSpPr>
            <a:spLocks noGrp="1"/>
          </p:cNvSpPr>
          <p:nvPr>
            <p:ph type="title"/>
          </p:nvPr>
        </p:nvSpPr>
        <p:spPr>
          <a:xfrm>
            <a:off x="6502400" y="1422400"/>
            <a:ext cx="5080000" cy="3352800"/>
          </a:xfrm>
          <a:prstGeom prst="rect">
            <a:avLst/>
          </a:prstGeom>
        </p:spPr>
        <p:txBody>
          <a:bodyPr anchor="b"/>
          <a:lstStyle/>
          <a:p>
            <a:r>
              <a:t>Titeltext</a:t>
            </a:r>
          </a:p>
        </p:txBody>
      </p:sp>
      <p:sp>
        <p:nvSpPr>
          <p:cNvPr id="130" name="Shape 130"/>
          <p:cNvSpPr>
            <a:spLocks noGrp="1"/>
          </p:cNvSpPr>
          <p:nvPr>
            <p:ph type="body" sz="quarter" idx="1"/>
          </p:nvPr>
        </p:nvSpPr>
        <p:spPr>
          <a:xfrm>
            <a:off x="6502400" y="4965700"/>
            <a:ext cx="5080000" cy="33655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131" name="Shape 131"/>
          <p:cNvSpPr>
            <a:spLocks noGrp="1"/>
          </p:cNvSpPr>
          <p:nvPr>
            <p:ph type="sldNum" sz="quarter" idx="2"/>
          </p:nvPr>
        </p:nvSpPr>
        <p:spPr>
          <a:xfrm>
            <a:off x="8889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2 Up Right">
    <p:spTree>
      <p:nvGrpSpPr>
        <p:cNvPr id="1" name=""/>
        <p:cNvGrpSpPr/>
        <p:nvPr/>
      </p:nvGrpSpPr>
      <p:grpSpPr>
        <a:xfrm>
          <a:off x="0" y="0"/>
          <a:ext cx="0" cy="0"/>
          <a:chOff x="0" y="0"/>
          <a:chExt cx="0" cy="0"/>
        </a:xfrm>
      </p:grpSpPr>
      <p:sp>
        <p:nvSpPr>
          <p:cNvPr id="138" name="Shape 138"/>
          <p:cNvSpPr>
            <a:spLocks noGrp="1"/>
          </p:cNvSpPr>
          <p:nvPr>
            <p:ph type="pic" sz="quarter" idx="13"/>
          </p:nvPr>
        </p:nvSpPr>
        <p:spPr>
          <a:xfrm>
            <a:off x="7067548" y="1498600"/>
            <a:ext cx="4445001" cy="3175000"/>
          </a:xfrm>
          <a:prstGeom prst="rect">
            <a:avLst/>
          </a:prstGeom>
          <a:ln w="9525">
            <a:round/>
          </a:ln>
        </p:spPr>
        <p:txBody>
          <a:bodyPr lIns="91439" tIns="45719" rIns="91439" bIns="45719" anchor="t"/>
          <a:lstStyle/>
          <a:p>
            <a:endParaRPr/>
          </a:p>
        </p:txBody>
      </p:sp>
      <p:sp>
        <p:nvSpPr>
          <p:cNvPr id="139" name="Shape 139"/>
          <p:cNvSpPr>
            <a:spLocks noGrp="1"/>
          </p:cNvSpPr>
          <p:nvPr>
            <p:ph type="pic" sz="quarter" idx="14"/>
          </p:nvPr>
        </p:nvSpPr>
        <p:spPr>
          <a:xfrm>
            <a:off x="7067548" y="5080000"/>
            <a:ext cx="4445001" cy="3175000"/>
          </a:xfrm>
          <a:prstGeom prst="rect">
            <a:avLst/>
          </a:prstGeom>
          <a:ln w="9525">
            <a:round/>
          </a:ln>
        </p:spPr>
        <p:txBody>
          <a:bodyPr lIns="91439" tIns="45719" rIns="91439" bIns="45719" anchor="t"/>
          <a:lstStyle/>
          <a:p>
            <a:endParaRPr/>
          </a:p>
        </p:txBody>
      </p:sp>
      <p:sp>
        <p:nvSpPr>
          <p:cNvPr id="140" name="Shape 140"/>
          <p:cNvSpPr>
            <a:spLocks noGrp="1"/>
          </p:cNvSpPr>
          <p:nvPr>
            <p:ph type="title"/>
          </p:nvPr>
        </p:nvSpPr>
        <p:spPr>
          <a:xfrm>
            <a:off x="1422400" y="1422400"/>
            <a:ext cx="5080000" cy="3352800"/>
          </a:xfrm>
          <a:prstGeom prst="rect">
            <a:avLst/>
          </a:prstGeom>
        </p:spPr>
        <p:txBody>
          <a:bodyPr anchor="b"/>
          <a:lstStyle/>
          <a:p>
            <a:r>
              <a:t>Titeltext</a:t>
            </a:r>
          </a:p>
        </p:txBody>
      </p:sp>
      <p:sp>
        <p:nvSpPr>
          <p:cNvPr id="141" name="Shape 141"/>
          <p:cNvSpPr>
            <a:spLocks noGrp="1"/>
          </p:cNvSpPr>
          <p:nvPr>
            <p:ph type="body" sz="quarter" idx="1"/>
          </p:nvPr>
        </p:nvSpPr>
        <p:spPr>
          <a:xfrm>
            <a:off x="1422400" y="4965700"/>
            <a:ext cx="5080000" cy="33655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142" name="Shape 142"/>
          <p:cNvSpPr>
            <a:spLocks noGrp="1"/>
          </p:cNvSpPr>
          <p:nvPr>
            <p:ph type="sldNum" sz="quarter" idx="2"/>
          </p:nvPr>
        </p:nvSpPr>
        <p:spPr>
          <a:xfrm>
            <a:off x="3809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49" name="Shape 149"/>
          <p:cNvSpPr>
            <a:spLocks noGrp="1"/>
          </p:cNvSpPr>
          <p:nvPr>
            <p:ph type="pic" sz="quarter" idx="13"/>
          </p:nvPr>
        </p:nvSpPr>
        <p:spPr>
          <a:xfrm>
            <a:off x="7905748" y="3321050"/>
            <a:ext cx="3606801" cy="4787900"/>
          </a:xfrm>
          <a:prstGeom prst="rect">
            <a:avLst/>
          </a:prstGeom>
          <a:ln w="9525">
            <a:round/>
          </a:ln>
        </p:spPr>
        <p:txBody>
          <a:bodyPr lIns="91439" tIns="45719" rIns="91439" bIns="45719" anchor="t"/>
          <a:lstStyle/>
          <a:p>
            <a:endParaRPr/>
          </a:p>
        </p:txBody>
      </p:sp>
      <p:sp>
        <p:nvSpPr>
          <p:cNvPr id="150" name="Shape 150"/>
          <p:cNvSpPr>
            <a:spLocks noGrp="1"/>
          </p:cNvSpPr>
          <p:nvPr>
            <p:ph type="title"/>
          </p:nvPr>
        </p:nvSpPr>
        <p:spPr>
          <a:prstGeom prst="rect">
            <a:avLst/>
          </a:prstGeom>
        </p:spPr>
        <p:txBody>
          <a:bodyPr/>
          <a:lstStyle/>
          <a:p>
            <a:r>
              <a:t>Titeltext</a:t>
            </a:r>
          </a:p>
        </p:txBody>
      </p:sp>
      <p:sp>
        <p:nvSpPr>
          <p:cNvPr id="151" name="Shape 151"/>
          <p:cNvSpPr>
            <a:spLocks noGrp="1"/>
          </p:cNvSpPr>
          <p:nvPr>
            <p:ph type="body" sz="half" idx="1"/>
          </p:nvPr>
        </p:nvSpPr>
        <p:spPr>
          <a:xfrm>
            <a:off x="1422400" y="3098800"/>
            <a:ext cx="6019800" cy="5232400"/>
          </a:xfrm>
          <a:prstGeom prst="rect">
            <a:avLst/>
          </a:prstGeom>
        </p:spPr>
        <p:txBody>
          <a:bodyPr/>
          <a:lstStyle>
            <a:lvl1pPr>
              <a:defRPr cap="small"/>
            </a:lvl1pPr>
            <a:lvl2pPr>
              <a:defRPr cap="small"/>
            </a:lvl2pPr>
            <a:lvl3pPr>
              <a:defRPr cap="small"/>
            </a:lvl3pPr>
            <a:lvl4pPr>
              <a:defRPr cap="small"/>
            </a:lvl4pPr>
            <a:lvl5pPr>
              <a:defRPr cap="small"/>
            </a:lvl5pPr>
          </a:lstStyle>
          <a:p>
            <a:r>
              <a:t>Textebene 1</a:t>
            </a:r>
          </a:p>
          <a:p>
            <a:pPr lvl="1"/>
            <a:r>
              <a:t>Textebene 2</a:t>
            </a:r>
          </a:p>
          <a:p>
            <a:pPr lvl="2"/>
            <a:r>
              <a:t>Textebene 3</a:t>
            </a:r>
          </a:p>
          <a:p>
            <a:pPr lvl="3"/>
            <a:r>
              <a:t>Textebene 4</a:t>
            </a:r>
          </a:p>
          <a:p>
            <a:pPr lvl="4"/>
            <a:r>
              <a:t>Textebene 5</a:t>
            </a:r>
          </a:p>
        </p:txBody>
      </p:sp>
      <p:sp>
        <p:nvSpPr>
          <p:cNvPr id="152" name="Shape 15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p>
            <a:r>
              <a:t>Titeltext</a:t>
            </a:r>
          </a:p>
        </p:txBody>
      </p:sp>
      <p:sp>
        <p:nvSpPr>
          <p:cNvPr id="160" name="Shape 160"/>
          <p:cNvSpPr>
            <a:spLocks noGrp="1"/>
          </p:cNvSpPr>
          <p:nvPr>
            <p:ph type="body" sz="half" idx="1"/>
          </p:nvPr>
        </p:nvSpPr>
        <p:spPr>
          <a:xfrm>
            <a:off x="1422400" y="3098800"/>
            <a:ext cx="4953000" cy="52324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61" name="Shape 16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r>
              <a:t>Titeltext</a:t>
            </a:r>
          </a:p>
        </p:txBody>
      </p:sp>
      <p:sp>
        <p:nvSpPr>
          <p:cNvPr id="169" name="Shape 169"/>
          <p:cNvSpPr>
            <a:spLocks noGrp="1"/>
          </p:cNvSpPr>
          <p:nvPr>
            <p:ph type="body" sz="half" idx="1"/>
          </p:nvPr>
        </p:nvSpPr>
        <p:spPr>
          <a:xfrm>
            <a:off x="6616700" y="3098800"/>
            <a:ext cx="4965700" cy="52324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70" name="Shape 17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Text - Left">
    <p:spTree>
      <p:nvGrpSpPr>
        <p:cNvPr id="1" name=""/>
        <p:cNvGrpSpPr/>
        <p:nvPr/>
      </p:nvGrpSpPr>
      <p:grpSpPr>
        <a:xfrm>
          <a:off x="0" y="0"/>
          <a:ext cx="0" cy="0"/>
          <a:chOff x="0" y="0"/>
          <a:chExt cx="0" cy="0"/>
        </a:xfrm>
      </p:grpSpPr>
      <p:sp>
        <p:nvSpPr>
          <p:cNvPr id="177" name="Shape 177"/>
          <p:cNvSpPr>
            <a:spLocks noGrp="1"/>
          </p:cNvSpPr>
          <p:nvPr>
            <p:ph type="title"/>
          </p:nvPr>
        </p:nvSpPr>
        <p:spPr>
          <a:xfrm>
            <a:off x="1422400" y="1422400"/>
            <a:ext cx="10147300" cy="1485900"/>
          </a:xfrm>
          <a:prstGeom prst="rect">
            <a:avLst/>
          </a:prstGeom>
        </p:spPr>
        <p:txBody>
          <a:bodyPr/>
          <a:lstStyle/>
          <a:p>
            <a:r>
              <a:t>Titeltext</a:t>
            </a:r>
          </a:p>
        </p:txBody>
      </p:sp>
      <p:sp>
        <p:nvSpPr>
          <p:cNvPr id="178" name="Shape 178"/>
          <p:cNvSpPr>
            <a:spLocks noGrp="1"/>
          </p:cNvSpPr>
          <p:nvPr>
            <p:ph type="body" sz="half" idx="1"/>
          </p:nvPr>
        </p:nvSpPr>
        <p:spPr>
          <a:xfrm>
            <a:off x="1422400" y="3086100"/>
            <a:ext cx="4953000" cy="5245100"/>
          </a:xfrm>
          <a:prstGeom prst="rect">
            <a:avLst/>
          </a:prstGeom>
        </p:spPr>
        <p:txBody>
          <a:bodyPr/>
          <a:lstStyle>
            <a:lvl1pPr marL="0" indent="0">
              <a:buClrTx/>
              <a:buSzTx/>
              <a:buNone/>
            </a:lvl1pPr>
            <a:lvl2pPr marL="0" indent="0">
              <a:buClrTx/>
              <a:buSzTx/>
              <a:buNone/>
            </a:lvl2pPr>
            <a:lvl3pPr marL="0" indent="0">
              <a:buClrTx/>
              <a:buSzTx/>
              <a:buNone/>
            </a:lvl3pPr>
            <a:lvl4pPr marL="0" indent="0">
              <a:buClrTx/>
              <a:buSzTx/>
              <a:buNone/>
            </a:lvl4pPr>
            <a:lvl5pPr marL="0" indent="0">
              <a:buClrTx/>
              <a:buSzTx/>
              <a:buNone/>
            </a:lvl5pPr>
          </a:lstStyle>
          <a:p>
            <a:r>
              <a:t>Textebene 1</a:t>
            </a:r>
          </a:p>
          <a:p>
            <a:pPr lvl="1"/>
            <a:r>
              <a:t>Textebene 2</a:t>
            </a:r>
          </a:p>
          <a:p>
            <a:pPr lvl="2"/>
            <a:r>
              <a:t>Textebene 3</a:t>
            </a:r>
          </a:p>
          <a:p>
            <a:pPr lvl="3"/>
            <a:r>
              <a:t>Textebene 4</a:t>
            </a:r>
          </a:p>
          <a:p>
            <a:pPr lvl="4"/>
            <a:r>
              <a:t>Textebene 5</a:t>
            </a:r>
          </a:p>
        </p:txBody>
      </p:sp>
      <p:sp>
        <p:nvSpPr>
          <p:cNvPr id="179" name="Shape 17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Titeltext</a:t>
            </a:r>
          </a:p>
        </p:txBody>
      </p:sp>
      <p:sp>
        <p:nvSpPr>
          <p:cNvPr id="22" name="Shape 22"/>
          <p:cNvSpPr>
            <a:spLocks noGrp="1"/>
          </p:cNvSpPr>
          <p:nvPr>
            <p:ph type="body" idx="1"/>
          </p:nvPr>
        </p:nvSpPr>
        <p:spPr>
          <a:xfrm>
            <a:off x="1422400" y="3098800"/>
            <a:ext cx="10160000" cy="52451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3" name="Shape 2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Text - Right">
    <p:spTree>
      <p:nvGrpSpPr>
        <p:cNvPr id="1" name=""/>
        <p:cNvGrpSpPr/>
        <p:nvPr/>
      </p:nvGrpSpPr>
      <p:grpSpPr>
        <a:xfrm>
          <a:off x="0" y="0"/>
          <a:ext cx="0" cy="0"/>
          <a:chOff x="0" y="0"/>
          <a:chExt cx="0" cy="0"/>
        </a:xfrm>
      </p:grpSpPr>
      <p:sp>
        <p:nvSpPr>
          <p:cNvPr id="186" name="Shape 186"/>
          <p:cNvSpPr>
            <a:spLocks noGrp="1"/>
          </p:cNvSpPr>
          <p:nvPr>
            <p:ph type="title"/>
          </p:nvPr>
        </p:nvSpPr>
        <p:spPr>
          <a:xfrm>
            <a:off x="1422400" y="1422400"/>
            <a:ext cx="10147300" cy="1485900"/>
          </a:xfrm>
          <a:prstGeom prst="rect">
            <a:avLst/>
          </a:prstGeom>
        </p:spPr>
        <p:txBody>
          <a:bodyPr/>
          <a:lstStyle/>
          <a:p>
            <a:r>
              <a:t>Titeltext</a:t>
            </a:r>
          </a:p>
        </p:txBody>
      </p:sp>
      <p:sp>
        <p:nvSpPr>
          <p:cNvPr id="187" name="Shape 187"/>
          <p:cNvSpPr>
            <a:spLocks noGrp="1"/>
          </p:cNvSpPr>
          <p:nvPr>
            <p:ph type="body" sz="half" idx="1"/>
          </p:nvPr>
        </p:nvSpPr>
        <p:spPr>
          <a:xfrm>
            <a:off x="6616700" y="3086100"/>
            <a:ext cx="4953000" cy="5245100"/>
          </a:xfrm>
          <a:prstGeom prst="rect">
            <a:avLst/>
          </a:prstGeom>
        </p:spPr>
        <p:txBody>
          <a:bodyPr/>
          <a:lstStyle>
            <a:lvl1pPr marL="0" indent="0">
              <a:buClrTx/>
              <a:buSzTx/>
              <a:buNone/>
            </a:lvl1pPr>
            <a:lvl2pPr marL="0" indent="0">
              <a:buClrTx/>
              <a:buSzTx/>
              <a:buNone/>
            </a:lvl2pPr>
            <a:lvl3pPr marL="0" indent="0">
              <a:buClrTx/>
              <a:buSzTx/>
              <a:buNone/>
            </a:lvl3pPr>
            <a:lvl4pPr marL="0" indent="0">
              <a:buClrTx/>
              <a:buSzTx/>
              <a:buNone/>
            </a:lvl4pPr>
            <a:lvl5pPr marL="0" indent="0">
              <a:buClrTx/>
              <a:buSzTx/>
              <a:buNone/>
            </a:lvl5pPr>
          </a:lstStyle>
          <a:p>
            <a:r>
              <a:t>Textebene 1</a:t>
            </a:r>
          </a:p>
          <a:p>
            <a:pPr lvl="1"/>
            <a:r>
              <a:t>Textebene 2</a:t>
            </a:r>
          </a:p>
          <a:p>
            <a:pPr lvl="2"/>
            <a:r>
              <a:t>Textebene 3</a:t>
            </a:r>
          </a:p>
          <a:p>
            <a:pPr lvl="3"/>
            <a:r>
              <a:t>Textebene 4</a:t>
            </a:r>
          </a:p>
          <a:p>
            <a:pPr lvl="4"/>
            <a:r>
              <a:t>Textebene 5</a:t>
            </a:r>
          </a:p>
        </p:txBody>
      </p:sp>
      <p:sp>
        <p:nvSpPr>
          <p:cNvPr id="188" name="Shape 18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3 Column with Title &amp; Text">
    <p:spTree>
      <p:nvGrpSpPr>
        <p:cNvPr id="1" name=""/>
        <p:cNvGrpSpPr/>
        <p:nvPr/>
      </p:nvGrpSpPr>
      <p:grpSpPr>
        <a:xfrm>
          <a:off x="0" y="0"/>
          <a:ext cx="0" cy="0"/>
          <a:chOff x="0" y="0"/>
          <a:chExt cx="0" cy="0"/>
        </a:xfrm>
      </p:grpSpPr>
      <p:sp>
        <p:nvSpPr>
          <p:cNvPr id="195" name="Shape 195"/>
          <p:cNvSpPr>
            <a:spLocks noGrp="1"/>
          </p:cNvSpPr>
          <p:nvPr>
            <p:ph type="body" sz="quarter" idx="13"/>
          </p:nvPr>
        </p:nvSpPr>
        <p:spPr>
          <a:xfrm>
            <a:off x="8521700" y="5778500"/>
            <a:ext cx="2921000" cy="419100"/>
          </a:xfrm>
          <a:prstGeom prst="rect">
            <a:avLst/>
          </a:prstGeom>
        </p:spPr>
        <p:txBody>
          <a:bodyPr anchor="t">
            <a:spAutoFit/>
          </a:bodyPr>
          <a:lstStyle>
            <a:lvl1pPr marL="0" indent="0" defTabSz="825500">
              <a:spcBef>
                <a:spcPts val="0"/>
              </a:spcBef>
              <a:buClrTx/>
              <a:buSzTx/>
              <a:buFontTx/>
              <a:buNone/>
              <a:defRPr sz="2200">
                <a:solidFill>
                  <a:srgbClr val="757F90"/>
                </a:solidFill>
              </a:defRPr>
            </a:lvl1pPr>
          </a:lstStyle>
          <a:p>
            <a:r>
              <a:t>Text</a:t>
            </a:r>
          </a:p>
        </p:txBody>
      </p:sp>
      <p:sp>
        <p:nvSpPr>
          <p:cNvPr id="196" name="Shape 196"/>
          <p:cNvSpPr>
            <a:spLocks noGrp="1"/>
          </p:cNvSpPr>
          <p:nvPr>
            <p:ph type="body" sz="quarter" idx="14"/>
          </p:nvPr>
        </p:nvSpPr>
        <p:spPr>
          <a:xfrm>
            <a:off x="8521700" y="5264150"/>
            <a:ext cx="2921000" cy="508000"/>
          </a:xfrm>
          <a:prstGeom prst="rect">
            <a:avLst/>
          </a:prstGeom>
        </p:spPr>
        <p:txBody>
          <a:bodyPr anchor="b">
            <a:spAutoFit/>
          </a:bodyPr>
          <a:lstStyle>
            <a:lvl1pPr marL="0" indent="0" defTabSz="825500">
              <a:spcBef>
                <a:spcPts val="0"/>
              </a:spcBef>
              <a:buClrTx/>
              <a:buSzTx/>
              <a:buFontTx/>
              <a:buNone/>
              <a:defRPr sz="2800">
                <a:solidFill>
                  <a:srgbClr val="757F90"/>
                </a:solidFill>
              </a:defRPr>
            </a:lvl1pPr>
          </a:lstStyle>
          <a:p>
            <a:r>
              <a:t>Text</a:t>
            </a:r>
          </a:p>
        </p:txBody>
      </p:sp>
      <p:sp>
        <p:nvSpPr>
          <p:cNvPr id="197" name="Shape 197"/>
          <p:cNvSpPr>
            <a:spLocks noGrp="1"/>
          </p:cNvSpPr>
          <p:nvPr>
            <p:ph type="body" sz="quarter" idx="15"/>
          </p:nvPr>
        </p:nvSpPr>
        <p:spPr>
          <a:xfrm>
            <a:off x="5003800" y="5778500"/>
            <a:ext cx="2921000" cy="419100"/>
          </a:xfrm>
          <a:prstGeom prst="rect">
            <a:avLst/>
          </a:prstGeom>
        </p:spPr>
        <p:txBody>
          <a:bodyPr anchor="t">
            <a:spAutoFit/>
          </a:bodyPr>
          <a:lstStyle>
            <a:lvl1pPr marL="0" indent="0" defTabSz="825500">
              <a:spcBef>
                <a:spcPts val="0"/>
              </a:spcBef>
              <a:buClrTx/>
              <a:buSzTx/>
              <a:buFontTx/>
              <a:buNone/>
              <a:defRPr sz="2200">
                <a:solidFill>
                  <a:srgbClr val="757F90"/>
                </a:solidFill>
              </a:defRPr>
            </a:lvl1pPr>
          </a:lstStyle>
          <a:p>
            <a:r>
              <a:t>Text</a:t>
            </a:r>
          </a:p>
        </p:txBody>
      </p:sp>
      <p:sp>
        <p:nvSpPr>
          <p:cNvPr id="198" name="Shape 198"/>
          <p:cNvSpPr>
            <a:spLocks noGrp="1"/>
          </p:cNvSpPr>
          <p:nvPr>
            <p:ph type="body" sz="quarter" idx="16"/>
          </p:nvPr>
        </p:nvSpPr>
        <p:spPr>
          <a:xfrm>
            <a:off x="5003800" y="5264150"/>
            <a:ext cx="2921000" cy="508000"/>
          </a:xfrm>
          <a:prstGeom prst="rect">
            <a:avLst/>
          </a:prstGeom>
        </p:spPr>
        <p:txBody>
          <a:bodyPr anchor="b">
            <a:spAutoFit/>
          </a:bodyPr>
          <a:lstStyle>
            <a:lvl1pPr marL="0" indent="0" defTabSz="825500">
              <a:spcBef>
                <a:spcPts val="0"/>
              </a:spcBef>
              <a:buClrTx/>
              <a:buSzTx/>
              <a:buFontTx/>
              <a:buNone/>
              <a:defRPr sz="2800">
                <a:solidFill>
                  <a:srgbClr val="757F90"/>
                </a:solidFill>
              </a:defRPr>
            </a:lvl1pPr>
          </a:lstStyle>
          <a:p>
            <a:r>
              <a:t>Text</a:t>
            </a:r>
          </a:p>
        </p:txBody>
      </p:sp>
      <p:sp>
        <p:nvSpPr>
          <p:cNvPr id="199" name="Shape 199"/>
          <p:cNvSpPr>
            <a:spLocks noGrp="1"/>
          </p:cNvSpPr>
          <p:nvPr>
            <p:ph type="body" sz="quarter" idx="17"/>
          </p:nvPr>
        </p:nvSpPr>
        <p:spPr>
          <a:xfrm>
            <a:off x="1549400" y="5778500"/>
            <a:ext cx="2921000" cy="419100"/>
          </a:xfrm>
          <a:prstGeom prst="rect">
            <a:avLst/>
          </a:prstGeom>
        </p:spPr>
        <p:txBody>
          <a:bodyPr anchor="t">
            <a:spAutoFit/>
          </a:bodyPr>
          <a:lstStyle>
            <a:lvl1pPr marL="0" indent="0" defTabSz="825500">
              <a:spcBef>
                <a:spcPts val="0"/>
              </a:spcBef>
              <a:buClrTx/>
              <a:buSzTx/>
              <a:buFontTx/>
              <a:buNone/>
              <a:defRPr sz="2200">
                <a:solidFill>
                  <a:srgbClr val="757F90"/>
                </a:solidFill>
              </a:defRPr>
            </a:lvl1pPr>
          </a:lstStyle>
          <a:p>
            <a:r>
              <a:t>Text</a:t>
            </a:r>
          </a:p>
        </p:txBody>
      </p:sp>
      <p:sp>
        <p:nvSpPr>
          <p:cNvPr id="200" name="Shape 200"/>
          <p:cNvSpPr>
            <a:spLocks noGrp="1"/>
          </p:cNvSpPr>
          <p:nvPr>
            <p:ph type="pic" sz="quarter" idx="18"/>
          </p:nvPr>
        </p:nvSpPr>
        <p:spPr>
          <a:xfrm>
            <a:off x="8477248" y="1498600"/>
            <a:ext cx="3035301" cy="2984500"/>
          </a:xfrm>
          <a:prstGeom prst="rect">
            <a:avLst/>
          </a:prstGeom>
          <a:ln w="9525">
            <a:round/>
          </a:ln>
        </p:spPr>
        <p:txBody>
          <a:bodyPr lIns="91439" tIns="45719" rIns="91439" bIns="45719" anchor="t"/>
          <a:lstStyle/>
          <a:p>
            <a:endParaRPr/>
          </a:p>
        </p:txBody>
      </p:sp>
      <p:sp>
        <p:nvSpPr>
          <p:cNvPr id="201" name="Shape 201"/>
          <p:cNvSpPr>
            <a:spLocks noGrp="1"/>
          </p:cNvSpPr>
          <p:nvPr>
            <p:ph type="body" sz="quarter" idx="19"/>
          </p:nvPr>
        </p:nvSpPr>
        <p:spPr>
          <a:xfrm>
            <a:off x="1549400" y="5264150"/>
            <a:ext cx="2921000" cy="508000"/>
          </a:xfrm>
          <a:prstGeom prst="rect">
            <a:avLst/>
          </a:prstGeom>
        </p:spPr>
        <p:txBody>
          <a:bodyPr anchor="b">
            <a:spAutoFit/>
          </a:bodyPr>
          <a:lstStyle>
            <a:lvl1pPr marL="0" indent="0" defTabSz="825500">
              <a:spcBef>
                <a:spcPts val="0"/>
              </a:spcBef>
              <a:buClrTx/>
              <a:buSzTx/>
              <a:buFontTx/>
              <a:buNone/>
              <a:defRPr sz="2800">
                <a:solidFill>
                  <a:srgbClr val="757F90"/>
                </a:solidFill>
              </a:defRPr>
            </a:lvl1pPr>
          </a:lstStyle>
          <a:p>
            <a:r>
              <a:t>Text</a:t>
            </a:r>
          </a:p>
        </p:txBody>
      </p:sp>
      <p:sp>
        <p:nvSpPr>
          <p:cNvPr id="202" name="Shape 202"/>
          <p:cNvSpPr>
            <a:spLocks noGrp="1"/>
          </p:cNvSpPr>
          <p:nvPr>
            <p:ph type="pic" sz="quarter" idx="20"/>
          </p:nvPr>
        </p:nvSpPr>
        <p:spPr>
          <a:xfrm>
            <a:off x="1504948" y="1498600"/>
            <a:ext cx="3035301" cy="2971800"/>
          </a:xfrm>
          <a:prstGeom prst="rect">
            <a:avLst/>
          </a:prstGeom>
          <a:ln w="9525">
            <a:round/>
          </a:ln>
        </p:spPr>
        <p:txBody>
          <a:bodyPr lIns="91439" tIns="45719" rIns="91439" bIns="45719" anchor="t"/>
          <a:lstStyle/>
          <a:p>
            <a:endParaRPr/>
          </a:p>
        </p:txBody>
      </p:sp>
      <p:sp>
        <p:nvSpPr>
          <p:cNvPr id="203" name="Shape 203"/>
          <p:cNvSpPr>
            <a:spLocks noGrp="1"/>
          </p:cNvSpPr>
          <p:nvPr>
            <p:ph type="pic" sz="quarter" idx="21"/>
          </p:nvPr>
        </p:nvSpPr>
        <p:spPr>
          <a:xfrm>
            <a:off x="4997448" y="1498600"/>
            <a:ext cx="3035301" cy="2984500"/>
          </a:xfrm>
          <a:prstGeom prst="rect">
            <a:avLst/>
          </a:prstGeom>
          <a:ln w="9525">
            <a:round/>
          </a:ln>
        </p:spPr>
        <p:txBody>
          <a:bodyPr lIns="91439" tIns="45719" rIns="91439" bIns="45719" anchor="t"/>
          <a:lstStyle/>
          <a:p>
            <a:endParaRPr/>
          </a:p>
        </p:txBody>
      </p:sp>
      <p:sp>
        <p:nvSpPr>
          <p:cNvPr id="204" name="Shape 20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211" name="Shape 211"/>
          <p:cNvSpPr>
            <a:spLocks noGrp="1"/>
          </p:cNvSpPr>
          <p:nvPr>
            <p:ph type="title"/>
          </p:nvPr>
        </p:nvSpPr>
        <p:spPr>
          <a:xfrm>
            <a:off x="1422400" y="1409700"/>
            <a:ext cx="10147300" cy="6096000"/>
          </a:xfrm>
          <a:prstGeom prst="rect">
            <a:avLst/>
          </a:prstGeom>
        </p:spPr>
        <p:txBody>
          <a:bodyPr anchor="b"/>
          <a:lstStyle>
            <a:lvl1pPr algn="l"/>
          </a:lstStyle>
          <a:p>
            <a:r>
              <a:t>Titeltext</a:t>
            </a:r>
          </a:p>
        </p:txBody>
      </p:sp>
      <p:sp>
        <p:nvSpPr>
          <p:cNvPr id="212" name="Shape 212"/>
          <p:cNvSpPr>
            <a:spLocks noGrp="1"/>
          </p:cNvSpPr>
          <p:nvPr>
            <p:ph type="body" sz="quarter" idx="1"/>
          </p:nvPr>
        </p:nvSpPr>
        <p:spPr>
          <a:xfrm>
            <a:off x="1943100" y="7696200"/>
            <a:ext cx="9105900" cy="635000"/>
          </a:xfrm>
          <a:prstGeom prst="rect">
            <a:avLst/>
          </a:prstGeom>
        </p:spPr>
        <p:txBody>
          <a:bodyPr anchor="t"/>
          <a:lstStyle>
            <a:lvl1pPr marL="0" indent="0">
              <a:spcBef>
                <a:spcPts val="0"/>
              </a:spcBef>
              <a:buClrTx/>
              <a:buSzTx/>
              <a:buFontTx/>
              <a:buNone/>
              <a:defRPr sz="2800"/>
            </a:lvl1pPr>
            <a:lvl2pPr marL="0" indent="0">
              <a:spcBef>
                <a:spcPts val="0"/>
              </a:spcBef>
              <a:buClrTx/>
              <a:buSzTx/>
              <a:buFontTx/>
              <a:buNone/>
            </a:lvl2pPr>
            <a:lvl3pPr marL="0" indent="0">
              <a:spcBef>
                <a:spcPts val="0"/>
              </a:spcBef>
              <a:buClrTx/>
              <a:buSzTx/>
              <a:buFontTx/>
              <a:buNone/>
              <a:defRPr sz="2800"/>
            </a:lvl3pPr>
            <a:lvl4pPr marL="0" indent="0">
              <a:spcBef>
                <a:spcPts val="0"/>
              </a:spcBef>
              <a:buClrTx/>
              <a:buSzTx/>
              <a:buFontTx/>
              <a:buNone/>
              <a:defRPr sz="2800"/>
            </a:lvl4pPr>
            <a:lvl5pPr marL="0" indent="0">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213" name="Shape 213"/>
          <p:cNvSpPr>
            <a:spLocks noGrp="1"/>
          </p:cNvSpPr>
          <p:nvPr>
            <p:ph type="sldNum" sz="quarter" idx="2"/>
          </p:nvPr>
        </p:nvSpPr>
        <p:spPr>
          <a:xfrm>
            <a:off x="6349576" y="78740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itation - Small Panel">
    <p:spTree>
      <p:nvGrpSpPr>
        <p:cNvPr id="1" name=""/>
        <p:cNvGrpSpPr/>
        <p:nvPr/>
      </p:nvGrpSpPr>
      <p:grpSpPr>
        <a:xfrm>
          <a:off x="0" y="0"/>
          <a:ext cx="0" cy="0"/>
          <a:chOff x="0" y="0"/>
          <a:chExt cx="0" cy="0"/>
        </a:xfrm>
      </p:grpSpPr>
      <p:pic>
        <p:nvPicPr>
          <p:cNvPr id="220" name="Bild 219"/>
          <p:cNvPicPr>
            <a:picLocks/>
          </p:cNvPicPr>
          <p:nvPr/>
        </p:nvPicPr>
        <p:blipFill>
          <a:blip r:embed="rId2">
            <a:extLst/>
          </a:blip>
          <a:stretch>
            <a:fillRect/>
          </a:stretch>
        </p:blipFill>
        <p:spPr>
          <a:xfrm>
            <a:off x="1701800" y="2133600"/>
            <a:ext cx="9588500" cy="5473700"/>
          </a:xfrm>
          <a:prstGeom prst="rect">
            <a:avLst/>
          </a:prstGeom>
          <a:effectLst>
            <a:outerShdw blurRad="101600" dist="25400" dir="2700000" rotWithShape="0">
              <a:srgbClr val="000000">
                <a:alpha val="38000"/>
              </a:srgbClr>
            </a:outerShdw>
          </a:effectLst>
        </p:spPr>
      </p:pic>
      <p:sp>
        <p:nvSpPr>
          <p:cNvPr id="221" name="Shape 221"/>
          <p:cNvSpPr>
            <a:spLocks noGrp="1"/>
          </p:cNvSpPr>
          <p:nvPr>
            <p:ph type="title"/>
          </p:nvPr>
        </p:nvSpPr>
        <p:spPr>
          <a:xfrm>
            <a:off x="2336800" y="2768600"/>
            <a:ext cx="8318500" cy="4203700"/>
          </a:xfrm>
          <a:prstGeom prst="rect">
            <a:avLst/>
          </a:prstGeom>
        </p:spPr>
        <p:txBody>
          <a:bodyPr anchor="b"/>
          <a:lstStyle>
            <a:lvl1pPr algn="l"/>
          </a:lstStyle>
          <a:p>
            <a:r>
              <a:t>Titeltext</a:t>
            </a:r>
          </a:p>
        </p:txBody>
      </p:sp>
      <p:sp>
        <p:nvSpPr>
          <p:cNvPr id="222" name="Shape 222"/>
          <p:cNvSpPr>
            <a:spLocks noGrp="1"/>
          </p:cNvSpPr>
          <p:nvPr>
            <p:ph type="body" sz="quarter" idx="1"/>
          </p:nvPr>
        </p:nvSpPr>
        <p:spPr>
          <a:xfrm>
            <a:off x="2857500" y="7988300"/>
            <a:ext cx="7277100" cy="533400"/>
          </a:xfrm>
          <a:prstGeom prst="rect">
            <a:avLst/>
          </a:prstGeom>
        </p:spPr>
        <p:txBody>
          <a:bodyPr anchor="t"/>
          <a:lstStyle>
            <a:lvl1pPr marL="0" indent="0">
              <a:spcBef>
                <a:spcPts val="0"/>
              </a:spcBef>
              <a:buClrTx/>
              <a:buSzTx/>
              <a:buFontTx/>
              <a:buNone/>
              <a:defRPr sz="2800">
                <a:solidFill>
                  <a:srgbClr val="FFFFFF"/>
                </a:solidFill>
              </a:defRPr>
            </a:lvl1pPr>
            <a:lvl2pPr marL="0" indent="0">
              <a:spcBef>
                <a:spcPts val="0"/>
              </a:spcBef>
              <a:buClrTx/>
              <a:buSzTx/>
              <a:buFontTx/>
              <a:buNone/>
              <a:defRPr>
                <a:solidFill>
                  <a:srgbClr val="FFFFFF"/>
                </a:solidFill>
              </a:defRPr>
            </a:lvl2pPr>
            <a:lvl3pPr marL="0" indent="0">
              <a:spcBef>
                <a:spcPts val="0"/>
              </a:spcBef>
              <a:buClrTx/>
              <a:buSzTx/>
              <a:buFontTx/>
              <a:buNone/>
              <a:defRPr sz="2800">
                <a:solidFill>
                  <a:srgbClr val="FFFFFF"/>
                </a:solidFill>
              </a:defRPr>
            </a:lvl3pPr>
            <a:lvl4pPr marL="0" indent="0">
              <a:spcBef>
                <a:spcPts val="0"/>
              </a:spcBef>
              <a:buClrTx/>
              <a:buSzTx/>
              <a:buFontTx/>
              <a:buNone/>
              <a:defRPr sz="2800">
                <a:solidFill>
                  <a:srgbClr val="FFFFFF"/>
                </a:solidFill>
              </a:defRPr>
            </a:lvl4pPr>
            <a:lvl5pPr marL="0" indent="0">
              <a:spcBef>
                <a:spcPts val="0"/>
              </a:spcBef>
              <a:buClrTx/>
              <a:buSzTx/>
              <a:buFontTx/>
              <a:buNone/>
              <a:defRPr sz="2800">
                <a:solidFill>
                  <a:srgbClr val="FFFFFF"/>
                </a:solidFill>
              </a:defRPr>
            </a:lvl5pPr>
          </a:lstStyle>
          <a:p>
            <a:r>
              <a:t>Textebene 1</a:t>
            </a:r>
          </a:p>
          <a:p>
            <a:pPr lvl="1"/>
            <a:r>
              <a:t>Textebene 2</a:t>
            </a:r>
          </a:p>
          <a:p>
            <a:pPr lvl="2"/>
            <a:r>
              <a:t>Textebene 3</a:t>
            </a:r>
          </a:p>
          <a:p>
            <a:pPr lvl="3"/>
            <a:r>
              <a:t>Textebene 4</a:t>
            </a:r>
          </a:p>
          <a:p>
            <a:pPr lvl="4"/>
            <a:r>
              <a:t>Textebene 5</a:t>
            </a:r>
          </a:p>
        </p:txBody>
      </p:sp>
      <p:sp>
        <p:nvSpPr>
          <p:cNvPr id="223" name="Shape 223"/>
          <p:cNvSpPr>
            <a:spLocks noGrp="1"/>
          </p:cNvSpPr>
          <p:nvPr>
            <p:ph type="sldNum" sz="quarter" idx="2"/>
          </p:nvPr>
        </p:nvSpPr>
        <p:spPr>
          <a:xfrm>
            <a:off x="6349576" y="71374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mpare &amp; Contrast">
    <p:spTree>
      <p:nvGrpSpPr>
        <p:cNvPr id="1" name=""/>
        <p:cNvGrpSpPr/>
        <p:nvPr/>
      </p:nvGrpSpPr>
      <p:grpSpPr>
        <a:xfrm>
          <a:off x="0" y="0"/>
          <a:ext cx="0" cy="0"/>
          <a:chOff x="0" y="0"/>
          <a:chExt cx="0" cy="0"/>
        </a:xfrm>
      </p:grpSpPr>
      <p:sp>
        <p:nvSpPr>
          <p:cNvPr id="230" name="Shape 230"/>
          <p:cNvSpPr>
            <a:spLocks noGrp="1"/>
          </p:cNvSpPr>
          <p:nvPr>
            <p:ph type="body" sz="quarter" idx="13"/>
          </p:nvPr>
        </p:nvSpPr>
        <p:spPr>
          <a:xfrm>
            <a:off x="6680200" y="4114800"/>
            <a:ext cx="4635500" cy="457200"/>
          </a:xfrm>
          <a:prstGeom prst="rect">
            <a:avLst/>
          </a:prstGeom>
        </p:spPr>
        <p:txBody>
          <a:bodyPr anchor="t">
            <a:spAutoFit/>
          </a:bodyPr>
          <a:lstStyle>
            <a:lvl1pPr marL="0" indent="0" defTabSz="825500">
              <a:spcBef>
                <a:spcPts val="0"/>
              </a:spcBef>
              <a:buClrTx/>
              <a:buSzTx/>
              <a:buFontTx/>
              <a:buNone/>
              <a:defRPr sz="2400">
                <a:solidFill>
                  <a:srgbClr val="757F90"/>
                </a:solidFill>
              </a:defRPr>
            </a:lvl1pPr>
          </a:lstStyle>
          <a:p>
            <a:r>
              <a:t>Text</a:t>
            </a:r>
          </a:p>
        </p:txBody>
      </p:sp>
      <p:sp>
        <p:nvSpPr>
          <p:cNvPr id="231" name="Shape 231"/>
          <p:cNvSpPr>
            <a:spLocks noGrp="1"/>
          </p:cNvSpPr>
          <p:nvPr>
            <p:ph type="body" sz="quarter" idx="14"/>
          </p:nvPr>
        </p:nvSpPr>
        <p:spPr>
          <a:xfrm>
            <a:off x="1676400" y="4114800"/>
            <a:ext cx="4635500" cy="457200"/>
          </a:xfrm>
          <a:prstGeom prst="rect">
            <a:avLst/>
          </a:prstGeom>
        </p:spPr>
        <p:txBody>
          <a:bodyPr anchor="t">
            <a:spAutoFit/>
          </a:bodyPr>
          <a:lstStyle>
            <a:lvl1pPr marL="0" indent="0" defTabSz="825500">
              <a:spcBef>
                <a:spcPts val="0"/>
              </a:spcBef>
              <a:buClrTx/>
              <a:buSzTx/>
              <a:buFontTx/>
              <a:buNone/>
              <a:defRPr sz="2400">
                <a:solidFill>
                  <a:srgbClr val="757F90"/>
                </a:solidFill>
              </a:defRPr>
            </a:lvl1pPr>
          </a:lstStyle>
          <a:p>
            <a:r>
              <a:t>Text</a:t>
            </a:r>
          </a:p>
        </p:txBody>
      </p:sp>
      <p:sp>
        <p:nvSpPr>
          <p:cNvPr id="232" name="Shape 232"/>
          <p:cNvSpPr>
            <a:spLocks noGrp="1"/>
          </p:cNvSpPr>
          <p:nvPr>
            <p:ph type="body" sz="quarter" idx="15"/>
          </p:nvPr>
        </p:nvSpPr>
        <p:spPr>
          <a:xfrm>
            <a:off x="6680200" y="3486150"/>
            <a:ext cx="4635500" cy="622300"/>
          </a:xfrm>
          <a:prstGeom prst="rect">
            <a:avLst/>
          </a:prstGeom>
        </p:spPr>
        <p:txBody>
          <a:bodyPr anchor="b">
            <a:spAutoFit/>
          </a:bodyPr>
          <a:lstStyle>
            <a:lvl1pPr marL="0" indent="0" defTabSz="825500">
              <a:spcBef>
                <a:spcPts val="0"/>
              </a:spcBef>
              <a:buClrTx/>
              <a:buSzTx/>
              <a:buFontTx/>
              <a:buNone/>
              <a:defRPr sz="3600">
                <a:solidFill>
                  <a:srgbClr val="757F90"/>
                </a:solidFill>
              </a:defRPr>
            </a:lvl1pPr>
          </a:lstStyle>
          <a:p>
            <a:r>
              <a:t>Text</a:t>
            </a:r>
          </a:p>
        </p:txBody>
      </p:sp>
      <p:sp>
        <p:nvSpPr>
          <p:cNvPr id="233" name="Shape 233"/>
          <p:cNvSpPr>
            <a:spLocks noGrp="1"/>
          </p:cNvSpPr>
          <p:nvPr>
            <p:ph type="body" sz="quarter" idx="16"/>
          </p:nvPr>
        </p:nvSpPr>
        <p:spPr>
          <a:xfrm>
            <a:off x="1676400" y="3486150"/>
            <a:ext cx="4635500" cy="622300"/>
          </a:xfrm>
          <a:prstGeom prst="rect">
            <a:avLst/>
          </a:prstGeom>
        </p:spPr>
        <p:txBody>
          <a:bodyPr anchor="b">
            <a:spAutoFit/>
          </a:bodyPr>
          <a:lstStyle>
            <a:lvl1pPr marL="0" indent="0" defTabSz="825500">
              <a:spcBef>
                <a:spcPts val="0"/>
              </a:spcBef>
              <a:buClrTx/>
              <a:buSzTx/>
              <a:buFontTx/>
              <a:buNone/>
              <a:defRPr sz="3600">
                <a:solidFill>
                  <a:srgbClr val="757F90"/>
                </a:solidFill>
              </a:defRPr>
            </a:lvl1pPr>
          </a:lstStyle>
          <a:p>
            <a:r>
              <a:t>Text</a:t>
            </a:r>
          </a:p>
        </p:txBody>
      </p:sp>
      <p:sp>
        <p:nvSpPr>
          <p:cNvPr id="234" name="Shape 234"/>
          <p:cNvSpPr>
            <a:spLocks noGrp="1"/>
          </p:cNvSpPr>
          <p:nvPr>
            <p:ph type="title"/>
          </p:nvPr>
        </p:nvSpPr>
        <p:spPr>
          <a:xfrm>
            <a:off x="1422400" y="1409700"/>
            <a:ext cx="10147300" cy="1498600"/>
          </a:xfrm>
          <a:prstGeom prst="rect">
            <a:avLst/>
          </a:prstGeom>
        </p:spPr>
        <p:txBody>
          <a:bodyPr/>
          <a:lstStyle/>
          <a:p>
            <a:r>
              <a:t>Titeltext</a:t>
            </a:r>
          </a:p>
        </p:txBody>
      </p:sp>
      <p:sp>
        <p:nvSpPr>
          <p:cNvPr id="235" name="Shape 23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mp; Subtitle - Small Panel">
    <p:spTree>
      <p:nvGrpSpPr>
        <p:cNvPr id="1" name=""/>
        <p:cNvGrpSpPr/>
        <p:nvPr/>
      </p:nvGrpSpPr>
      <p:grpSpPr>
        <a:xfrm>
          <a:off x="0" y="0"/>
          <a:ext cx="0" cy="0"/>
          <a:chOff x="0" y="0"/>
          <a:chExt cx="0" cy="0"/>
        </a:xfrm>
      </p:grpSpPr>
      <p:pic>
        <p:nvPicPr>
          <p:cNvPr id="242" name="Bild 241"/>
          <p:cNvPicPr>
            <a:picLocks/>
          </p:cNvPicPr>
          <p:nvPr/>
        </p:nvPicPr>
        <p:blipFill>
          <a:blip r:embed="rId2">
            <a:extLst/>
          </a:blip>
          <a:stretch>
            <a:fillRect/>
          </a:stretch>
        </p:blipFill>
        <p:spPr>
          <a:xfrm>
            <a:off x="1701800" y="2133600"/>
            <a:ext cx="9588500" cy="5473700"/>
          </a:xfrm>
          <a:prstGeom prst="rect">
            <a:avLst/>
          </a:prstGeom>
          <a:effectLst>
            <a:outerShdw blurRad="101600" dist="25400" dir="2700000" rotWithShape="0">
              <a:srgbClr val="000000">
                <a:alpha val="38000"/>
              </a:srgbClr>
            </a:outerShdw>
          </a:effectLst>
        </p:spPr>
      </p:pic>
      <p:sp>
        <p:nvSpPr>
          <p:cNvPr id="243" name="Shape 243"/>
          <p:cNvSpPr>
            <a:spLocks noGrp="1"/>
          </p:cNvSpPr>
          <p:nvPr>
            <p:ph type="title"/>
          </p:nvPr>
        </p:nvSpPr>
        <p:spPr>
          <a:xfrm>
            <a:off x="2336800" y="2768600"/>
            <a:ext cx="8318500" cy="2349500"/>
          </a:xfrm>
          <a:prstGeom prst="rect">
            <a:avLst/>
          </a:prstGeom>
        </p:spPr>
        <p:txBody>
          <a:bodyPr anchor="b"/>
          <a:lstStyle/>
          <a:p>
            <a:r>
              <a:t>Titeltext</a:t>
            </a:r>
          </a:p>
        </p:txBody>
      </p:sp>
      <p:sp>
        <p:nvSpPr>
          <p:cNvPr id="244" name="Shape 244"/>
          <p:cNvSpPr>
            <a:spLocks noGrp="1"/>
          </p:cNvSpPr>
          <p:nvPr>
            <p:ph type="body" sz="quarter" idx="1"/>
          </p:nvPr>
        </p:nvSpPr>
        <p:spPr>
          <a:xfrm>
            <a:off x="2336800" y="5308600"/>
            <a:ext cx="8318500" cy="16637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245" name="Shape 245"/>
          <p:cNvSpPr>
            <a:spLocks noGrp="1"/>
          </p:cNvSpPr>
          <p:nvPr>
            <p:ph type="sldNum" sz="quarter" idx="2"/>
          </p:nvPr>
        </p:nvSpPr>
        <p:spPr>
          <a:xfrm>
            <a:off x="6349576" y="71374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Plate">
    <p:spTree>
      <p:nvGrpSpPr>
        <p:cNvPr id="1" name=""/>
        <p:cNvGrpSpPr/>
        <p:nvPr/>
      </p:nvGrpSpPr>
      <p:grpSpPr>
        <a:xfrm>
          <a:off x="0" y="0"/>
          <a:ext cx="0" cy="0"/>
          <a:chOff x="0" y="0"/>
          <a:chExt cx="0" cy="0"/>
        </a:xfrm>
      </p:grpSpPr>
      <p:pic>
        <p:nvPicPr>
          <p:cNvPr id="252" name="Bild 251"/>
          <p:cNvPicPr>
            <a:picLocks/>
          </p:cNvPicPr>
          <p:nvPr/>
        </p:nvPicPr>
        <p:blipFill>
          <a:blip r:embed="rId2">
            <a:extLst/>
          </a:blip>
          <a:stretch>
            <a:fillRect/>
          </a:stretch>
        </p:blipFill>
        <p:spPr>
          <a:xfrm>
            <a:off x="1701800" y="3365500"/>
            <a:ext cx="9588500" cy="3009900"/>
          </a:xfrm>
          <a:prstGeom prst="rect">
            <a:avLst/>
          </a:prstGeom>
          <a:effectLst>
            <a:outerShdw blurRad="101600" dist="25400" dir="2700000" rotWithShape="0">
              <a:srgbClr val="000000">
                <a:alpha val="38000"/>
              </a:srgbClr>
            </a:outerShdw>
          </a:effectLst>
        </p:spPr>
      </p:pic>
      <p:sp>
        <p:nvSpPr>
          <p:cNvPr id="253" name="Shape 253"/>
          <p:cNvSpPr>
            <a:spLocks noGrp="1"/>
          </p:cNvSpPr>
          <p:nvPr>
            <p:ph type="title"/>
          </p:nvPr>
        </p:nvSpPr>
        <p:spPr>
          <a:xfrm>
            <a:off x="2336800" y="4000500"/>
            <a:ext cx="8318500" cy="1739900"/>
          </a:xfrm>
          <a:prstGeom prst="rect">
            <a:avLst/>
          </a:prstGeom>
        </p:spPr>
        <p:txBody>
          <a:bodyPr/>
          <a:lstStyle/>
          <a:p>
            <a:r>
              <a:t>Titeltext</a:t>
            </a:r>
          </a:p>
        </p:txBody>
      </p:sp>
      <p:sp>
        <p:nvSpPr>
          <p:cNvPr id="254" name="Shape 254"/>
          <p:cNvSpPr>
            <a:spLocks noGrp="1"/>
          </p:cNvSpPr>
          <p:nvPr>
            <p:ph type="body" sz="quarter" idx="1"/>
          </p:nvPr>
        </p:nvSpPr>
        <p:spPr>
          <a:xfrm>
            <a:off x="2641600" y="6756400"/>
            <a:ext cx="7658100" cy="1257300"/>
          </a:xfrm>
          <a:prstGeom prst="rect">
            <a:avLst/>
          </a:prstGeom>
        </p:spPr>
        <p:txBody>
          <a:bodyPr/>
          <a:lstStyle>
            <a:lvl1pPr marL="0" indent="0" algn="ctr">
              <a:spcBef>
                <a:spcPts val="900"/>
              </a:spcBef>
              <a:buSzTx/>
              <a:buNone/>
              <a:defRPr sz="2800">
                <a:solidFill>
                  <a:srgbClr val="FFFFFF"/>
                </a:solidFill>
              </a:defRPr>
            </a:lvl1pPr>
            <a:lvl2pPr marL="0" indent="0" algn="ctr">
              <a:spcBef>
                <a:spcPts val="900"/>
              </a:spcBef>
              <a:buSzTx/>
              <a:buNone/>
              <a:defRPr>
                <a:solidFill>
                  <a:srgbClr val="FFFFFF"/>
                </a:solidFill>
              </a:defRPr>
            </a:lvl2pPr>
            <a:lvl3pPr marL="0" indent="0" algn="ctr">
              <a:spcBef>
                <a:spcPts val="900"/>
              </a:spcBef>
              <a:buSzTx/>
              <a:buNone/>
              <a:defRPr sz="2800">
                <a:solidFill>
                  <a:srgbClr val="FFFFFF"/>
                </a:solidFill>
              </a:defRPr>
            </a:lvl3pPr>
            <a:lvl4pPr marL="0" indent="0" algn="ctr">
              <a:spcBef>
                <a:spcPts val="900"/>
              </a:spcBef>
              <a:buSzTx/>
              <a:buNone/>
              <a:defRPr sz="2800">
                <a:solidFill>
                  <a:srgbClr val="FFFFFF"/>
                </a:solidFill>
              </a:defRPr>
            </a:lvl4pPr>
            <a:lvl5pPr marL="0" indent="0" algn="ctr">
              <a:spcBef>
                <a:spcPts val="900"/>
              </a:spcBef>
              <a:buSzTx/>
              <a:buNone/>
              <a:defRPr sz="2800">
                <a:solidFill>
                  <a:srgbClr val="FFFFFF"/>
                </a:solidFill>
              </a:defRPr>
            </a:lvl5pPr>
          </a:lstStyle>
          <a:p>
            <a:r>
              <a:t>Textebene 1</a:t>
            </a:r>
          </a:p>
          <a:p>
            <a:pPr lvl="1"/>
            <a:r>
              <a:t>Textebene 2</a:t>
            </a:r>
          </a:p>
          <a:p>
            <a:pPr lvl="2"/>
            <a:r>
              <a:t>Textebene 3</a:t>
            </a:r>
          </a:p>
          <a:p>
            <a:pPr lvl="3"/>
            <a:r>
              <a:t>Textebene 4</a:t>
            </a:r>
          </a:p>
          <a:p>
            <a:pPr lvl="4"/>
            <a:r>
              <a:t>Textebene 5</a:t>
            </a:r>
          </a:p>
        </p:txBody>
      </p:sp>
      <p:sp>
        <p:nvSpPr>
          <p:cNvPr id="255" name="Shape 255"/>
          <p:cNvSpPr>
            <a:spLocks noGrp="1"/>
          </p:cNvSpPr>
          <p:nvPr>
            <p:ph type="sldNum" sz="quarter" idx="2"/>
          </p:nvPr>
        </p:nvSpPr>
        <p:spPr>
          <a:xfrm>
            <a:off x="6349576" y="59055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Half Panel - Vertical - Left">
    <p:spTree>
      <p:nvGrpSpPr>
        <p:cNvPr id="1" name=""/>
        <p:cNvGrpSpPr/>
        <p:nvPr/>
      </p:nvGrpSpPr>
      <p:grpSpPr>
        <a:xfrm>
          <a:off x="0" y="0"/>
          <a:ext cx="0" cy="0"/>
          <a:chOff x="0" y="0"/>
          <a:chExt cx="0" cy="0"/>
        </a:xfrm>
      </p:grpSpPr>
      <p:pic>
        <p:nvPicPr>
          <p:cNvPr id="262" name="Bild 261"/>
          <p:cNvPicPr>
            <a:picLocks/>
          </p:cNvPicPr>
          <p:nvPr/>
        </p:nvPicPr>
        <p:blipFill>
          <a:blip r:embed="rId2">
            <a:extLst/>
          </a:blip>
          <a:stretch>
            <a:fillRect/>
          </a:stretch>
        </p:blipFill>
        <p:spPr>
          <a:xfrm>
            <a:off x="787400" y="787400"/>
            <a:ext cx="5575300" cy="8178800"/>
          </a:xfrm>
          <a:prstGeom prst="rect">
            <a:avLst/>
          </a:prstGeom>
          <a:effectLst>
            <a:outerShdw blurRad="101600" dist="25400" dir="2700000" rotWithShape="0">
              <a:srgbClr val="000000">
                <a:alpha val="38000"/>
              </a:srgbClr>
            </a:outerShdw>
          </a:effectLst>
        </p:spPr>
      </p:pic>
      <p:sp>
        <p:nvSpPr>
          <p:cNvPr id="263" name="Shape 263"/>
          <p:cNvSpPr>
            <a:spLocks noGrp="1"/>
          </p:cNvSpPr>
          <p:nvPr>
            <p:ph type="title"/>
          </p:nvPr>
        </p:nvSpPr>
        <p:spPr>
          <a:xfrm>
            <a:off x="1422400" y="1422400"/>
            <a:ext cx="4305300" cy="3352800"/>
          </a:xfrm>
          <a:prstGeom prst="rect">
            <a:avLst/>
          </a:prstGeom>
        </p:spPr>
        <p:txBody>
          <a:bodyPr anchor="b"/>
          <a:lstStyle/>
          <a:p>
            <a:r>
              <a:t>Titeltext</a:t>
            </a:r>
          </a:p>
        </p:txBody>
      </p:sp>
      <p:sp>
        <p:nvSpPr>
          <p:cNvPr id="264" name="Shape 264"/>
          <p:cNvSpPr>
            <a:spLocks noGrp="1"/>
          </p:cNvSpPr>
          <p:nvPr>
            <p:ph type="body" sz="quarter" idx="1"/>
          </p:nvPr>
        </p:nvSpPr>
        <p:spPr>
          <a:xfrm>
            <a:off x="1422400" y="4965700"/>
            <a:ext cx="4305300" cy="33782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265" name="Shape 265"/>
          <p:cNvSpPr>
            <a:spLocks noGrp="1"/>
          </p:cNvSpPr>
          <p:nvPr>
            <p:ph type="sldNum" sz="quarter" idx="2"/>
          </p:nvPr>
        </p:nvSpPr>
        <p:spPr>
          <a:xfrm>
            <a:off x="3428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Half Panel - Vertical - Right">
    <p:spTree>
      <p:nvGrpSpPr>
        <p:cNvPr id="1" name=""/>
        <p:cNvGrpSpPr/>
        <p:nvPr/>
      </p:nvGrpSpPr>
      <p:grpSpPr>
        <a:xfrm>
          <a:off x="0" y="0"/>
          <a:ext cx="0" cy="0"/>
          <a:chOff x="0" y="0"/>
          <a:chExt cx="0" cy="0"/>
        </a:xfrm>
      </p:grpSpPr>
      <p:pic>
        <p:nvPicPr>
          <p:cNvPr id="272" name="Bild 271"/>
          <p:cNvPicPr>
            <a:picLocks/>
          </p:cNvPicPr>
          <p:nvPr/>
        </p:nvPicPr>
        <p:blipFill>
          <a:blip r:embed="rId2">
            <a:extLst/>
          </a:blip>
          <a:stretch>
            <a:fillRect/>
          </a:stretch>
        </p:blipFill>
        <p:spPr>
          <a:xfrm>
            <a:off x="6629400" y="787400"/>
            <a:ext cx="5575300" cy="8178800"/>
          </a:xfrm>
          <a:prstGeom prst="rect">
            <a:avLst/>
          </a:prstGeom>
          <a:effectLst>
            <a:outerShdw blurRad="101600" dist="25400" dir="2700000" rotWithShape="0">
              <a:srgbClr val="000000">
                <a:alpha val="38000"/>
              </a:srgbClr>
            </a:outerShdw>
          </a:effectLst>
        </p:spPr>
      </p:pic>
      <p:sp>
        <p:nvSpPr>
          <p:cNvPr id="273" name="Shape 273"/>
          <p:cNvSpPr>
            <a:spLocks noGrp="1"/>
          </p:cNvSpPr>
          <p:nvPr>
            <p:ph type="title"/>
          </p:nvPr>
        </p:nvSpPr>
        <p:spPr>
          <a:xfrm>
            <a:off x="7264400" y="1422400"/>
            <a:ext cx="4305300" cy="3352800"/>
          </a:xfrm>
          <a:prstGeom prst="rect">
            <a:avLst/>
          </a:prstGeom>
        </p:spPr>
        <p:txBody>
          <a:bodyPr anchor="b"/>
          <a:lstStyle/>
          <a:p>
            <a:r>
              <a:t>Titeltext</a:t>
            </a:r>
          </a:p>
        </p:txBody>
      </p:sp>
      <p:sp>
        <p:nvSpPr>
          <p:cNvPr id="274" name="Shape 274"/>
          <p:cNvSpPr>
            <a:spLocks noGrp="1"/>
          </p:cNvSpPr>
          <p:nvPr>
            <p:ph type="body" sz="quarter" idx="1"/>
          </p:nvPr>
        </p:nvSpPr>
        <p:spPr>
          <a:xfrm>
            <a:off x="7264400" y="4965700"/>
            <a:ext cx="4305300" cy="33782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275" name="Shape 275"/>
          <p:cNvSpPr>
            <a:spLocks noGrp="1"/>
          </p:cNvSpPr>
          <p:nvPr>
            <p:ph type="sldNum" sz="quarter" idx="2"/>
          </p:nvPr>
        </p:nvSpPr>
        <p:spPr>
          <a:xfrm>
            <a:off x="9270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Half Panel - Vertical - Double">
    <p:spTree>
      <p:nvGrpSpPr>
        <p:cNvPr id="1" name=""/>
        <p:cNvGrpSpPr/>
        <p:nvPr/>
      </p:nvGrpSpPr>
      <p:grpSpPr>
        <a:xfrm>
          <a:off x="0" y="0"/>
          <a:ext cx="0" cy="0"/>
          <a:chOff x="0" y="0"/>
          <a:chExt cx="0" cy="0"/>
        </a:xfrm>
      </p:grpSpPr>
      <p:pic>
        <p:nvPicPr>
          <p:cNvPr id="282" name="Bild 281"/>
          <p:cNvPicPr>
            <a:picLocks/>
          </p:cNvPicPr>
          <p:nvPr/>
        </p:nvPicPr>
        <p:blipFill>
          <a:blip r:embed="rId2">
            <a:extLst/>
          </a:blip>
          <a:stretch>
            <a:fillRect/>
          </a:stretch>
        </p:blipFill>
        <p:spPr>
          <a:xfrm>
            <a:off x="6629400" y="787400"/>
            <a:ext cx="5575300" cy="8178800"/>
          </a:xfrm>
          <a:prstGeom prst="rect">
            <a:avLst/>
          </a:prstGeom>
          <a:effectLst>
            <a:outerShdw blurRad="101600" dist="25400" dir="2700000" rotWithShape="0">
              <a:srgbClr val="000000">
                <a:alpha val="38000"/>
              </a:srgbClr>
            </a:outerShdw>
          </a:effectLst>
        </p:spPr>
      </p:pic>
      <p:pic>
        <p:nvPicPr>
          <p:cNvPr id="283" name="Bild 282"/>
          <p:cNvPicPr>
            <a:picLocks/>
          </p:cNvPicPr>
          <p:nvPr/>
        </p:nvPicPr>
        <p:blipFill>
          <a:blip r:embed="rId2">
            <a:extLst/>
          </a:blip>
          <a:stretch>
            <a:fillRect/>
          </a:stretch>
        </p:blipFill>
        <p:spPr>
          <a:xfrm>
            <a:off x="787400" y="787400"/>
            <a:ext cx="5575300" cy="8178800"/>
          </a:xfrm>
          <a:prstGeom prst="rect">
            <a:avLst/>
          </a:prstGeom>
          <a:effectLst>
            <a:outerShdw blurRad="101600" dist="25400" dir="2700000" rotWithShape="0">
              <a:srgbClr val="000000">
                <a:alpha val="38000"/>
              </a:srgbClr>
            </a:outerShdw>
          </a:effectLst>
        </p:spPr>
      </p:pic>
      <p:sp>
        <p:nvSpPr>
          <p:cNvPr id="284" name="Shape 284"/>
          <p:cNvSpPr>
            <a:spLocks noGrp="1"/>
          </p:cNvSpPr>
          <p:nvPr>
            <p:ph type="title"/>
          </p:nvPr>
        </p:nvSpPr>
        <p:spPr>
          <a:xfrm>
            <a:off x="1422400" y="1422400"/>
            <a:ext cx="4305300" cy="6908800"/>
          </a:xfrm>
          <a:prstGeom prst="rect">
            <a:avLst/>
          </a:prstGeom>
        </p:spPr>
        <p:txBody>
          <a:bodyPr/>
          <a:lstStyle/>
          <a:p>
            <a:r>
              <a:t>Titeltext</a:t>
            </a:r>
          </a:p>
        </p:txBody>
      </p:sp>
      <p:sp>
        <p:nvSpPr>
          <p:cNvPr id="285" name="Shape 285"/>
          <p:cNvSpPr>
            <a:spLocks noGrp="1"/>
          </p:cNvSpPr>
          <p:nvPr>
            <p:ph type="body" sz="half" idx="1"/>
          </p:nvPr>
        </p:nvSpPr>
        <p:spPr>
          <a:xfrm>
            <a:off x="7264400" y="1422400"/>
            <a:ext cx="4305300" cy="6908800"/>
          </a:xfrm>
          <a:prstGeom prst="rect">
            <a:avLst/>
          </a:prstGeom>
        </p:spPr>
        <p:txBody>
          <a:bodyPr/>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286" name="Shape 286"/>
          <p:cNvSpPr>
            <a:spLocks noGrp="1"/>
          </p:cNvSpPr>
          <p:nvPr>
            <p:ph type="sldNum" sz="quarter" idx="2"/>
          </p:nvPr>
        </p:nvSpPr>
        <p:spPr>
          <a:xfrm>
            <a:off x="3428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Titeltext</a:t>
            </a:r>
          </a:p>
        </p:txBody>
      </p:sp>
      <p:sp>
        <p:nvSpPr>
          <p:cNvPr id="31" name="Shape 31"/>
          <p:cNvSpPr>
            <a:spLocks noGrp="1"/>
          </p:cNvSpPr>
          <p:nvPr>
            <p:ph type="body" idx="1"/>
          </p:nvPr>
        </p:nvSpPr>
        <p:spPr>
          <a:xfrm>
            <a:off x="1422400" y="3098800"/>
            <a:ext cx="10160000" cy="5245100"/>
          </a:xfrm>
          <a:prstGeom prst="rect">
            <a:avLst/>
          </a:prstGeom>
        </p:spPr>
        <p:txBody>
          <a:bodyPr numCol="2" spcCol="508000" anchor="t"/>
          <a:lstStyle/>
          <a:p>
            <a:r>
              <a:t>Textebene 1</a:t>
            </a:r>
          </a:p>
          <a:p>
            <a:pPr lvl="1"/>
            <a:r>
              <a:t>Textebene 2</a:t>
            </a:r>
          </a:p>
          <a:p>
            <a:pPr lvl="2"/>
            <a:r>
              <a:t>Textebene 3</a:t>
            </a:r>
          </a:p>
          <a:p>
            <a:pPr lvl="3"/>
            <a:r>
              <a:t>Textebene 4</a:t>
            </a:r>
          </a:p>
          <a:p>
            <a:pPr lvl="4"/>
            <a:r>
              <a:t>Textebene 5</a:t>
            </a:r>
          </a:p>
        </p:txBody>
      </p:sp>
      <p:sp>
        <p:nvSpPr>
          <p:cNvPr id="32" name="Shape 3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Blank Stage">
    <p:spTree>
      <p:nvGrpSpPr>
        <p:cNvPr id="1" name=""/>
        <p:cNvGrpSpPr/>
        <p:nvPr/>
      </p:nvGrpSpPr>
      <p:grpSpPr>
        <a:xfrm>
          <a:off x="0" y="0"/>
          <a:ext cx="0" cy="0"/>
          <a:chOff x="0" y="0"/>
          <a:chExt cx="0" cy="0"/>
        </a:xfrm>
      </p:grpSpPr>
      <p:sp>
        <p:nvSpPr>
          <p:cNvPr id="293" name="Shape 293"/>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9" name="Shape 39"/>
          <p:cNvSpPr>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0" name="Shape 4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7" name="Shape 4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Top">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r>
              <a:t>Titeltext</a:t>
            </a:r>
          </a:p>
        </p:txBody>
      </p:sp>
      <p:sp>
        <p:nvSpPr>
          <p:cNvPr id="55" name="Shape 5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Center">
    <p:spTree>
      <p:nvGrpSpPr>
        <p:cNvPr id="1" name=""/>
        <p:cNvGrpSpPr/>
        <p:nvPr/>
      </p:nvGrpSpPr>
      <p:grpSpPr>
        <a:xfrm>
          <a:off x="0" y="0"/>
          <a:ext cx="0" cy="0"/>
          <a:chOff x="0" y="0"/>
          <a:chExt cx="0" cy="0"/>
        </a:xfrm>
      </p:grpSpPr>
      <p:sp>
        <p:nvSpPr>
          <p:cNvPr id="62" name="Shape 62"/>
          <p:cNvSpPr>
            <a:spLocks noGrp="1"/>
          </p:cNvSpPr>
          <p:nvPr>
            <p:ph type="title"/>
          </p:nvPr>
        </p:nvSpPr>
        <p:spPr>
          <a:xfrm>
            <a:off x="1422400" y="3098800"/>
            <a:ext cx="10147300" cy="3556000"/>
          </a:xfrm>
          <a:prstGeom prst="rect">
            <a:avLst/>
          </a:prstGeom>
        </p:spPr>
        <p:txBody>
          <a:bodyPr/>
          <a:lstStyle/>
          <a:p>
            <a:r>
              <a:t>Titeltext</a:t>
            </a:r>
          </a:p>
        </p:txBody>
      </p:sp>
      <p:sp>
        <p:nvSpPr>
          <p:cNvPr id="63" name="Shape 6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
    <p:spTree>
      <p:nvGrpSpPr>
        <p:cNvPr id="1" name=""/>
        <p:cNvGrpSpPr/>
        <p:nvPr/>
      </p:nvGrpSpPr>
      <p:grpSpPr>
        <a:xfrm>
          <a:off x="0" y="0"/>
          <a:ext cx="0" cy="0"/>
          <a:chOff x="0" y="0"/>
          <a:chExt cx="0" cy="0"/>
        </a:xfrm>
      </p:grpSpPr>
      <p:sp>
        <p:nvSpPr>
          <p:cNvPr id="70" name="Shape 70"/>
          <p:cNvSpPr>
            <a:spLocks noGrp="1"/>
          </p:cNvSpPr>
          <p:nvPr>
            <p:ph type="pic" sz="half" idx="13"/>
          </p:nvPr>
        </p:nvSpPr>
        <p:spPr>
          <a:xfrm>
            <a:off x="1504948" y="1498600"/>
            <a:ext cx="10007601" cy="4876800"/>
          </a:xfrm>
          <a:prstGeom prst="rect">
            <a:avLst/>
          </a:prstGeom>
          <a:ln w="9525">
            <a:round/>
          </a:ln>
        </p:spPr>
        <p:txBody>
          <a:bodyPr lIns="91439" tIns="45719" rIns="91439" bIns="45719" anchor="t"/>
          <a:lstStyle/>
          <a:p>
            <a:endParaRPr/>
          </a:p>
        </p:txBody>
      </p:sp>
      <p:sp>
        <p:nvSpPr>
          <p:cNvPr id="71" name="Shape 71"/>
          <p:cNvSpPr>
            <a:spLocks noGrp="1"/>
          </p:cNvSpPr>
          <p:nvPr>
            <p:ph type="title"/>
          </p:nvPr>
        </p:nvSpPr>
        <p:spPr>
          <a:xfrm>
            <a:off x="1422400" y="6819900"/>
            <a:ext cx="10147300" cy="1524000"/>
          </a:xfrm>
          <a:prstGeom prst="rect">
            <a:avLst/>
          </a:prstGeom>
        </p:spPr>
        <p:txBody>
          <a:bodyPr/>
          <a:lstStyle/>
          <a:p>
            <a:r>
              <a:t>Titeltext</a:t>
            </a:r>
          </a:p>
        </p:txBody>
      </p:sp>
      <p:sp>
        <p:nvSpPr>
          <p:cNvPr id="72" name="Shape 7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w/ Title &amp; Caption">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1504948" y="1498600"/>
            <a:ext cx="10007601" cy="4876800"/>
          </a:xfrm>
          <a:prstGeom prst="rect">
            <a:avLst/>
          </a:prstGeom>
          <a:ln w="9525">
            <a:round/>
          </a:ln>
        </p:spPr>
        <p:txBody>
          <a:bodyPr lIns="91439" tIns="45719" rIns="91439" bIns="45719" anchor="t"/>
          <a:lstStyle/>
          <a:p>
            <a:endParaRPr/>
          </a:p>
        </p:txBody>
      </p:sp>
      <p:sp>
        <p:nvSpPr>
          <p:cNvPr id="80" name="Shape 80"/>
          <p:cNvSpPr>
            <a:spLocks noGrp="1"/>
          </p:cNvSpPr>
          <p:nvPr>
            <p:ph type="title"/>
          </p:nvPr>
        </p:nvSpPr>
        <p:spPr>
          <a:xfrm>
            <a:off x="1422400" y="6819900"/>
            <a:ext cx="4051300" cy="1524000"/>
          </a:xfrm>
          <a:prstGeom prst="rect">
            <a:avLst/>
          </a:prstGeom>
        </p:spPr>
        <p:txBody>
          <a:bodyPr/>
          <a:lstStyle>
            <a:lvl1pPr algn="l">
              <a:defRPr sz="3600"/>
            </a:lvl1pPr>
          </a:lstStyle>
          <a:p>
            <a:r>
              <a:t>Titeltext</a:t>
            </a:r>
          </a:p>
        </p:txBody>
      </p:sp>
      <p:sp>
        <p:nvSpPr>
          <p:cNvPr id="81" name="Shape 81"/>
          <p:cNvSpPr>
            <a:spLocks noGrp="1"/>
          </p:cNvSpPr>
          <p:nvPr>
            <p:ph type="body" sz="quarter" idx="1"/>
          </p:nvPr>
        </p:nvSpPr>
        <p:spPr>
          <a:xfrm>
            <a:off x="5638800" y="6819900"/>
            <a:ext cx="5930900" cy="1524000"/>
          </a:xfrm>
          <a:prstGeom prst="rect">
            <a:avLst/>
          </a:prstGeom>
        </p:spPr>
        <p:txBody>
          <a:bodyPr/>
          <a:lstStyle>
            <a:lvl1pPr marL="0" indent="0">
              <a:spcBef>
                <a:spcPts val="1000"/>
              </a:spcBef>
              <a:buSzTx/>
              <a:buNone/>
              <a:defRPr sz="2400"/>
            </a:lvl1pPr>
            <a:lvl2pPr marL="0" indent="0">
              <a:spcBef>
                <a:spcPts val="1000"/>
              </a:spcBef>
              <a:buSzTx/>
              <a:buNone/>
              <a:defRPr sz="2400"/>
            </a:lvl2pPr>
            <a:lvl3pPr marL="0" indent="0">
              <a:spcBef>
                <a:spcPts val="1000"/>
              </a:spcBef>
              <a:buSzTx/>
              <a:buNone/>
            </a:lvl3pPr>
            <a:lvl4pPr marL="0" indent="0">
              <a:spcBef>
                <a:spcPts val="1000"/>
              </a:spcBef>
              <a:buSzTx/>
              <a:buNone/>
              <a:defRPr sz="2400"/>
            </a:lvl4pPr>
            <a:lvl5pPr marL="0" indent="0">
              <a:spcBef>
                <a:spcPts val="1000"/>
              </a:spcBef>
              <a:buSzTx/>
              <a:buNone/>
              <a:defRPr sz="2400"/>
            </a:lvl5pPr>
          </a:lstStyle>
          <a:p>
            <a:r>
              <a:t>Textebene 1</a:t>
            </a:r>
          </a:p>
          <a:p>
            <a:pPr lvl="1"/>
            <a:r>
              <a:t>Textebene 2</a:t>
            </a:r>
          </a:p>
          <a:p>
            <a:pPr lvl="2"/>
            <a:r>
              <a:t>Textebene 3</a:t>
            </a:r>
          </a:p>
          <a:p>
            <a:pPr lvl="3"/>
            <a:r>
              <a:t>Textebene 4</a:t>
            </a:r>
          </a:p>
          <a:p>
            <a:pPr lvl="4"/>
            <a:r>
              <a:t>Textebene 5</a:t>
            </a:r>
          </a:p>
        </p:txBody>
      </p:sp>
      <p:sp>
        <p:nvSpPr>
          <p:cNvPr id="82" name="Shape 8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3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A4835"/>
            </a:gs>
            <a:gs pos="100000">
              <a:srgbClr val="3D3022"/>
            </a:gs>
          </a:gsLst>
          <a:lin ang="5400000" scaled="0"/>
        </a:gradFill>
        <a:effectLst/>
      </p:bgPr>
    </p:bg>
    <p:spTree>
      <p:nvGrpSpPr>
        <p:cNvPr id="1" name=""/>
        <p:cNvGrpSpPr/>
        <p:nvPr/>
      </p:nvGrpSpPr>
      <p:grpSpPr>
        <a:xfrm>
          <a:off x="0" y="0"/>
          <a:ext cx="0" cy="0"/>
          <a:chOff x="0" y="0"/>
          <a:chExt cx="0" cy="0"/>
        </a:xfrm>
      </p:grpSpPr>
      <p:pic>
        <p:nvPicPr>
          <p:cNvPr id="2" name="Bild 1"/>
          <p:cNvPicPr>
            <a:picLocks/>
          </p:cNvPicPr>
          <p:nvPr/>
        </p:nvPicPr>
        <p:blipFill>
          <a:blip r:embed="rId32">
            <a:extLst/>
          </a:blip>
          <a:stretch>
            <a:fillRect/>
          </a:stretch>
        </p:blipFill>
        <p:spPr>
          <a:xfrm>
            <a:off x="787400" y="787400"/>
            <a:ext cx="11430000" cy="8178800"/>
          </a:xfrm>
          <a:prstGeom prst="rect">
            <a:avLst/>
          </a:prstGeom>
          <a:effectLst>
            <a:outerShdw blurRad="101600" dist="25400" dir="2700000" rotWithShape="0">
              <a:srgbClr val="000000">
                <a:alpha val="38000"/>
              </a:srgbClr>
            </a:outerShdw>
          </a:effectLst>
        </p:spPr>
      </p:pic>
      <p:sp>
        <p:nvSpPr>
          <p:cNvPr id="3" name="Shape 3"/>
          <p:cNvSpPr>
            <a:spLocks noGrp="1"/>
          </p:cNvSpPr>
          <p:nvPr>
            <p:ph type="body" idx="1"/>
          </p:nvPr>
        </p:nvSpPr>
        <p:spPr>
          <a:xfrm>
            <a:off x="1422400" y="1422400"/>
            <a:ext cx="10160000" cy="690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2pPr marL="1270000" indent="-444500">
              <a:defRPr sz="2800"/>
            </a:lvl2pPr>
            <a:lvl3pPr marL="1651000" indent="-381000">
              <a:defRPr sz="2400"/>
            </a:lvl3pPr>
            <a:lvl4pPr marL="2032000" indent="-381000">
              <a:defRPr sz="2200"/>
            </a:lvl4pPr>
            <a:lvl5pPr marL="2413000" indent="-381000">
              <a:defRPr sz="2000"/>
            </a:lvl5pPr>
          </a:lstStyle>
          <a:p>
            <a:r>
              <a:t>Textebene 1</a:t>
            </a:r>
          </a:p>
          <a:p>
            <a:pPr lvl="1"/>
            <a:r>
              <a:t>Textebene 2</a:t>
            </a:r>
          </a:p>
          <a:p>
            <a:pPr lvl="2"/>
            <a:r>
              <a:t>Textebene 3</a:t>
            </a:r>
          </a:p>
          <a:p>
            <a:pPr lvl="3"/>
            <a:r>
              <a:t>Textebene 4</a:t>
            </a:r>
          </a:p>
          <a:p>
            <a:pPr lvl="4"/>
            <a:r>
              <a:t>Textebene 5</a:t>
            </a:r>
          </a:p>
        </p:txBody>
      </p:sp>
      <p:sp>
        <p:nvSpPr>
          <p:cNvPr id="4" name="Shape 4"/>
          <p:cNvSpPr>
            <a:spLocks noGrp="1"/>
          </p:cNvSpPr>
          <p:nvPr>
            <p:ph type="title"/>
          </p:nvPr>
        </p:nvSpPr>
        <p:spPr>
          <a:xfrm>
            <a:off x="1422400" y="1422400"/>
            <a:ext cx="10160000" cy="148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Titeltext</a:t>
            </a:r>
          </a:p>
        </p:txBody>
      </p:sp>
      <p:sp>
        <p:nvSpPr>
          <p:cNvPr id="5" name="Shape 5"/>
          <p:cNvSpPr>
            <a:spLocks noGrp="1"/>
          </p:cNvSpPr>
          <p:nvPr>
            <p:ph type="sldNum" sz="quarter" idx="2"/>
          </p:nvPr>
        </p:nvSpPr>
        <p:spPr>
          <a:xfrm>
            <a:off x="6349576" y="8496300"/>
            <a:ext cx="292101" cy="304800"/>
          </a:xfrm>
          <a:prstGeom prst="rect">
            <a:avLst/>
          </a:prstGeom>
          <a:ln w="12700">
            <a:miter lim="400000"/>
          </a:ln>
        </p:spPr>
        <p:txBody>
          <a:bodyPr wrap="none" lIns="38100" tIns="38100" rIns="38100" bIns="38100">
            <a:spAutoFit/>
          </a:bodyPr>
          <a:lstStyle>
            <a:lvl1pPr defTabSz="457200">
              <a:lnSpc>
                <a:spcPts val="1900"/>
              </a:lnSpc>
              <a:tabLst>
                <a:tab pos="1066800" algn="l"/>
              </a:tabLst>
              <a:defRPr sz="16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txStyles>
    <p:titleStyle>
      <a:lvl1pPr marL="0" marR="0" indent="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9pPr>
    </p:titleStyle>
    <p:bodyStyle>
      <a:lvl1pPr marL="825500" marR="0" indent="-4445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1pPr>
      <a:lvl2pPr marL="1333500" marR="0" indent="-5080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2pPr>
      <a:lvl3pPr marL="1778000" marR="0" indent="-5080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3pPr>
      <a:lvl4pPr marL="2205181" marR="0" indent="-554181"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4pPr>
      <a:lvl5pPr marL="2641600" marR="0" indent="-6096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5pPr>
      <a:lvl6pPr marL="3022600" marR="0" indent="-6096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6pPr>
      <a:lvl7pPr marL="3403600" marR="0" indent="-6096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7pPr>
      <a:lvl8pPr marL="3784600" marR="0" indent="-6096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8pPr>
      <a:lvl9pPr marL="4165600" marR="0" indent="-6096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9pPr>
    </p:bodyStyle>
    <p:otherStyle>
      <a:lvl1pPr marL="0" marR="0" indent="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1pPr>
      <a:lvl2pPr marL="0" marR="0" indent="2286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2pPr>
      <a:lvl3pPr marL="0" marR="0" indent="4572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3pPr>
      <a:lvl4pPr marL="0" marR="0" indent="6858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4pPr>
      <a:lvl5pPr marL="0" marR="0" indent="9144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5pPr>
      <a:lvl6pPr marL="0" marR="0" indent="11430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6pPr>
      <a:lvl7pPr marL="0" marR="0" indent="13716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7pPr>
      <a:lvl8pPr marL="0" marR="0" indent="16002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8pPr>
      <a:lvl9pPr marL="0" marR="0" indent="18288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8.t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02" name="Shape 302"/>
          <p:cNvSpPr>
            <a:spLocks noGrp="1"/>
          </p:cNvSpPr>
          <p:nvPr>
            <p:ph type="ctrTitle"/>
          </p:nvPr>
        </p:nvSpPr>
        <p:spPr>
          <a:xfrm>
            <a:off x="1193800" y="5689600"/>
            <a:ext cx="10604500" cy="1663700"/>
          </a:xfrm>
          <a:prstGeom prst="rect">
            <a:avLst/>
          </a:prstGeom>
        </p:spPr>
        <p:txBody>
          <a:bodyPr/>
          <a:lstStyle>
            <a:lvl1pPr>
              <a:defRPr sz="6400"/>
            </a:lvl1pPr>
          </a:lstStyle>
          <a:p>
            <a:r>
              <a:t>Neue Oberstufe BW 2019</a:t>
            </a:r>
          </a:p>
        </p:txBody>
      </p:sp>
      <p:sp>
        <p:nvSpPr>
          <p:cNvPr id="303" name="Shape 303"/>
          <p:cNvSpPr/>
          <p:nvPr/>
        </p:nvSpPr>
        <p:spPr>
          <a:xfrm>
            <a:off x="3022600" y="7353300"/>
            <a:ext cx="6959600" cy="1041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B41700"/>
                </a:solidFill>
              </a:defRPr>
            </a:lvl1pPr>
          </a:lstStyle>
          <a:p>
            <a:r>
              <a:t>am Justinus-Kerner-Gymnasium / Heilbronn</a:t>
            </a:r>
          </a:p>
        </p:txBody>
      </p:sp>
      <p:pic>
        <p:nvPicPr>
          <p:cNvPr id="304" name="JKGHN2.png"/>
          <p:cNvPicPr>
            <a:picLocks noChangeAspect="1"/>
          </p:cNvPicPr>
          <p:nvPr/>
        </p:nvPicPr>
        <p:blipFill>
          <a:blip r:embed="rId2">
            <a:extLst/>
          </a:blip>
          <a:stretch>
            <a:fillRect/>
          </a:stretch>
        </p:blipFill>
        <p:spPr>
          <a:xfrm>
            <a:off x="1079500" y="1041400"/>
            <a:ext cx="1054100" cy="927100"/>
          </a:xfrm>
          <a:prstGeom prst="rect">
            <a:avLst/>
          </a:prstGeom>
          <a:ln w="12700">
            <a:miter lim="400000"/>
          </a:ln>
        </p:spPr>
      </p:pic>
      <p:grpSp>
        <p:nvGrpSpPr>
          <p:cNvPr id="307" name="Group 307"/>
          <p:cNvGrpSpPr/>
          <p:nvPr/>
        </p:nvGrpSpPr>
        <p:grpSpPr>
          <a:xfrm rot="21540000">
            <a:off x="2712151" y="1458800"/>
            <a:ext cx="8026401" cy="4749801"/>
            <a:chOff x="0" y="0"/>
            <a:chExt cx="8026400" cy="4749800"/>
          </a:xfrm>
        </p:grpSpPr>
        <p:pic>
          <p:nvPicPr>
            <p:cNvPr id="306" name="IMG_0255.jpg"/>
            <p:cNvPicPr>
              <a:picLocks/>
            </p:cNvPicPr>
            <p:nvPr/>
          </p:nvPicPr>
          <p:blipFill>
            <a:blip r:embed="rId3">
              <a:extLst/>
            </a:blip>
            <a:srcRect l="63" t="11496" b="11594"/>
            <a:stretch>
              <a:fillRect/>
            </a:stretch>
          </p:blipFill>
          <p:spPr>
            <a:xfrm>
              <a:off x="139700" y="139700"/>
              <a:ext cx="7742108" cy="4470401"/>
            </a:xfrm>
            <a:prstGeom prst="rect">
              <a:avLst/>
            </a:prstGeom>
            <a:ln>
              <a:noFill/>
            </a:ln>
            <a:effectLst/>
          </p:spPr>
        </p:pic>
        <p:pic>
          <p:nvPicPr>
            <p:cNvPr id="305" name="Bild 304"/>
            <p:cNvPicPr>
              <a:picLocks/>
            </p:cNvPicPr>
            <p:nvPr/>
          </p:nvPicPr>
          <p:blipFill>
            <a:blip r:embed="rId4">
              <a:extLst/>
            </a:blip>
            <a:stretch>
              <a:fillRect/>
            </a:stretch>
          </p:blipFill>
          <p:spPr>
            <a:xfrm>
              <a:off x="0" y="0"/>
              <a:ext cx="8026400" cy="4749800"/>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02"/>
                                        </p:tgtEl>
                                        <p:attrNameLst>
                                          <p:attrName>style.visibility</p:attrName>
                                        </p:attrNameLst>
                                      </p:cBhvr>
                                      <p:to>
                                        <p:strVal val="visible"/>
                                      </p:to>
                                    </p:set>
                                    <p:anim calcmode="lin" valueType="num">
                                      <p:cBhvr>
                                        <p:cTn id="7" dur="2000" fill="hold"/>
                                        <p:tgtEl>
                                          <p:spTgt spid="302"/>
                                        </p:tgtEl>
                                        <p:attrNameLst>
                                          <p:attrName>ppt_w</p:attrName>
                                        </p:attrNameLst>
                                      </p:cBhvr>
                                      <p:tavLst>
                                        <p:tav tm="0">
                                          <p:val>
                                            <p:fltVal val="0"/>
                                          </p:val>
                                        </p:tav>
                                        <p:tav tm="100000">
                                          <p:val>
                                            <p:strVal val="#ppt_w"/>
                                          </p:val>
                                        </p:tav>
                                      </p:tavLst>
                                    </p:anim>
                                    <p:anim calcmode="lin" valueType="num">
                                      <p:cBhvr>
                                        <p:cTn id="8" dur="2000" fill="hold"/>
                                        <p:tgtEl>
                                          <p:spTgt spid="30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32" fill="hold" grpId="2" nodeType="afterEffect">
                                  <p:stCondLst>
                                    <p:cond delay="500"/>
                                  </p:stCondLst>
                                  <p:iterate>
                                    <p:tmAbs val="0"/>
                                  </p:iterate>
                                  <p:childTnLst>
                                    <p:set>
                                      <p:cBhvr>
                                        <p:cTn id="11" fill="hold"/>
                                        <p:tgtEl>
                                          <p:spTgt spid="303"/>
                                        </p:tgtEl>
                                        <p:attrNameLst>
                                          <p:attrName>style.visibility</p:attrName>
                                        </p:attrNameLst>
                                      </p:cBhvr>
                                      <p:to>
                                        <p:strVal val="visible"/>
                                      </p:to>
                                    </p:set>
                                    <p:anim calcmode="lin" valueType="num">
                                      <p:cBhvr>
                                        <p:cTn id="12" dur="2000" fill="hold"/>
                                        <p:tgtEl>
                                          <p:spTgt spid="303"/>
                                        </p:tgtEl>
                                        <p:attrNameLst>
                                          <p:attrName>ppt_w</p:attrName>
                                        </p:attrNameLst>
                                      </p:cBhvr>
                                      <p:tavLst>
                                        <p:tav tm="0">
                                          <p:val>
                                            <p:strVal val="4*#ppt_w"/>
                                          </p:val>
                                        </p:tav>
                                        <p:tav tm="100000">
                                          <p:val>
                                            <p:strVal val="#ppt_w"/>
                                          </p:val>
                                        </p:tav>
                                      </p:tavLst>
                                    </p:anim>
                                    <p:anim calcmode="lin" valueType="num">
                                      <p:cBhvr>
                                        <p:cTn id="13" dur="2000" fill="hold"/>
                                        <p:tgtEl>
                                          <p:spTgt spid="303"/>
                                        </p:tgtEl>
                                        <p:attrNameLst>
                                          <p:attrName>ppt_h</p:attrName>
                                        </p:attrNameLst>
                                      </p:cBhvr>
                                      <p:tavLst>
                                        <p:tav tm="0">
                                          <p:val>
                                            <p:strVal val="4*#ppt_h"/>
                                          </p:val>
                                        </p:tav>
                                        <p:tav tm="100000">
                                          <p:val>
                                            <p:strVal val="#ppt_h"/>
                                          </p:val>
                                        </p:tav>
                                      </p:tavLst>
                                    </p:anim>
                                  </p:childTnLst>
                                </p:cTn>
                              </p:par>
                            </p:childTnLst>
                          </p:cTn>
                        </p:par>
                        <p:par>
                          <p:cTn id="14" fill="hold">
                            <p:stCondLst>
                              <p:cond delay="4500"/>
                            </p:stCondLst>
                            <p:childTnLst>
                              <p:par>
                                <p:cTn id="15" presetID="9" presetClass="entr" fill="hold" grpId="3" nodeType="afterEffect">
                                  <p:stCondLst>
                                    <p:cond delay="0"/>
                                  </p:stCondLst>
                                  <p:iterate>
                                    <p:tmAbs val="0"/>
                                  </p:iterate>
                                  <p:childTnLst>
                                    <p:set>
                                      <p:cBhvr>
                                        <p:cTn id="16" fill="hold"/>
                                        <p:tgtEl>
                                          <p:spTgt spid="307"/>
                                        </p:tgtEl>
                                        <p:attrNameLst>
                                          <p:attrName>style.visibility</p:attrName>
                                        </p:attrNameLst>
                                      </p:cBhvr>
                                      <p:to>
                                        <p:strVal val="visible"/>
                                      </p:to>
                                    </p:set>
                                    <p:animEffect transition="in" filter="dissolve">
                                      <p:cBhvr>
                                        <p:cTn id="17" dur="175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1" animBg="1" advAuto="0"/>
      <p:bldP spid="303" grpId="2" animBg="1" advAuto="0"/>
      <p:bldP spid="307" grpId="3"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17" name="Shape 417"/>
          <p:cNvSpPr/>
          <p:nvPr/>
        </p:nvSpPr>
        <p:spPr>
          <a:xfrm>
            <a:off x="1005218" y="80010"/>
            <a:ext cx="105791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Wie steht es mit der Leistungsbewertung?</a:t>
            </a:r>
          </a:p>
        </p:txBody>
      </p:sp>
      <p:graphicFrame>
        <p:nvGraphicFramePr>
          <p:cNvPr id="418" name="Table 418"/>
          <p:cNvGraphicFramePr/>
          <p:nvPr/>
        </p:nvGraphicFramePr>
        <p:xfrm>
          <a:off x="914400" y="3282950"/>
          <a:ext cx="11214090" cy="2057400"/>
        </p:xfrm>
        <a:graphic>
          <a:graphicData uri="http://schemas.openxmlformats.org/drawingml/2006/table">
            <a:tbl>
              <a:tblPr>
                <a:tableStyleId>{8F44A2F1-9E1F-4B54-A3A2-5F16C0AD49E2}</a:tableStyleId>
              </a:tblPr>
              <a:tblGrid>
                <a:gridCol w="1118055"/>
                <a:gridCol w="536667"/>
                <a:gridCol w="514303"/>
                <a:gridCol w="514306"/>
                <a:gridCol w="514303"/>
                <a:gridCol w="559031"/>
                <a:gridCol w="547844"/>
                <a:gridCol w="614929"/>
                <a:gridCol w="603752"/>
                <a:gridCol w="648468"/>
                <a:gridCol w="514314"/>
                <a:gridCol w="559026"/>
                <a:gridCol w="570209"/>
                <a:gridCol w="536666"/>
                <a:gridCol w="614924"/>
                <a:gridCol w="480769"/>
                <a:gridCol w="1766524"/>
              </a:tblGrid>
              <a:tr h="1028700">
                <a:tc>
                  <a:txBody>
                    <a:bodyPr/>
                    <a:lstStyle/>
                    <a:p>
                      <a:pPr marL="63500" marR="50800">
                        <a:lnSpc>
                          <a:spcPts val="3100"/>
                        </a:lnSpc>
                        <a:tabLst>
                          <a:tab pos="1130300" algn="l"/>
                          <a:tab pos="1231900" algn="l"/>
                        </a:tabLst>
                        <a:defRPr sz="1800">
                          <a:solidFill>
                            <a:srgbClr val="000000"/>
                          </a:solidFill>
                        </a:defRPr>
                      </a:pPr>
                      <a:r>
                        <a:rPr sz="2600">
                          <a:solidFill>
                            <a:srgbClr val="FFFFFF"/>
                          </a:solidFill>
                          <a:latin typeface="Gill Sans"/>
                          <a:ea typeface="Gill Sans"/>
                          <a:cs typeface="Gill Sans"/>
                          <a:sym typeface="Gill Sans"/>
                        </a:rPr>
                        <a:t>Punkte</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C0C0C0"/>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15</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14</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13</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12</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2B2C2"/>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11</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2B2C2"/>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10</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2B2C2"/>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9</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8</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7</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6</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3B2C3"/>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5</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3B2C3"/>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4</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E9A67"/>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3</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F7E79"/>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2</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F7E79"/>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F7E79"/>
                    </a:solidFill>
                  </a:tcPr>
                </a:tc>
                <a:tc>
                  <a:txBody>
                    <a:bodyPr/>
                    <a:lstStyle/>
                    <a:p>
                      <a:pPr marL="63500" marR="50800">
                        <a:lnSpc>
                          <a:spcPts val="3200"/>
                        </a:lnSpc>
                        <a:tabLst>
                          <a:tab pos="2032000" algn="l"/>
                        </a:tabLst>
                        <a:defRPr sz="1800">
                          <a:solidFill>
                            <a:srgbClr val="000000"/>
                          </a:solidFill>
                        </a:defRPr>
                      </a:pPr>
                      <a:r>
                        <a:rPr sz="2700">
                          <a:solidFill>
                            <a:srgbClr val="FFFFFF"/>
                          </a:solidFill>
                          <a:latin typeface="Gill Sans"/>
                          <a:ea typeface="Gill Sans"/>
                          <a:cs typeface="Gill Sans"/>
                          <a:sym typeface="Gill Sans"/>
                        </a:rPr>
                        <a:t>0*</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F2600"/>
                    </a:solidFill>
                  </a:tcPr>
                </a:tc>
              </a:tr>
              <a:tr h="1028700">
                <a:tc>
                  <a:txBody>
                    <a:bodyPr/>
                    <a:lstStyle/>
                    <a:p>
                      <a:pPr marL="63500" marR="50800">
                        <a:lnSpc>
                          <a:spcPts val="3100"/>
                        </a:lnSpc>
                        <a:tabLst>
                          <a:tab pos="1130300" algn="l"/>
                          <a:tab pos="1231900" algn="l"/>
                        </a:tabLst>
                        <a:defRPr sz="1800">
                          <a:solidFill>
                            <a:srgbClr val="000000"/>
                          </a:solidFill>
                        </a:defRPr>
                      </a:pPr>
                      <a:r>
                        <a:rPr sz="2600">
                          <a:solidFill>
                            <a:srgbClr val="FFFFFF"/>
                          </a:solidFill>
                          <a:latin typeface="Gill Sans"/>
                          <a:ea typeface="Gill Sans"/>
                          <a:cs typeface="Gill Sans"/>
                          <a:sym typeface="Gill Sans"/>
                        </a:rPr>
                        <a:t>Note</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C0C0C0"/>
                    </a:solidFill>
                  </a:tcPr>
                </a:tc>
                <a:tc gridSpan="3">
                  <a:txBody>
                    <a:bodyPr/>
                    <a:lstStyle/>
                    <a:p>
                      <a:pPr marL="63500" marR="50800">
                        <a:lnSpc>
                          <a:spcPts val="2800"/>
                        </a:lnSpc>
                        <a:tabLst>
                          <a:tab pos="1130300" algn="l"/>
                          <a:tab pos="1689100" algn="l"/>
                        </a:tabLst>
                        <a:defRPr sz="1800">
                          <a:solidFill>
                            <a:srgbClr val="000000"/>
                          </a:solidFill>
                        </a:defRPr>
                      </a:pPr>
                      <a:r>
                        <a:rPr sz="2400">
                          <a:solidFill>
                            <a:srgbClr val="FFFFFF"/>
                          </a:solidFill>
                          <a:latin typeface="Gill Sans"/>
                          <a:ea typeface="Gill Sans"/>
                          <a:cs typeface="Gill Sans"/>
                          <a:sym typeface="Gill Sans"/>
                        </a:rPr>
                        <a:t>sehr gut</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hMerge="1">
                  <a:txBody>
                    <a:bodyPr/>
                    <a:lstStyle/>
                    <a:p>
                      <a:endParaRPr lang="de-DE"/>
                    </a:p>
                  </a:txBody>
                  <a:tcPr/>
                </a:tc>
                <a:tc hMerge="1">
                  <a:txBody>
                    <a:bodyPr/>
                    <a:lstStyle/>
                    <a:p>
                      <a:endParaRPr lang="de-DE"/>
                    </a:p>
                  </a:txBody>
                  <a:tcPr/>
                </a:tc>
                <a:tc gridSpan="3">
                  <a:txBody>
                    <a:bodyPr/>
                    <a:lstStyle/>
                    <a:p>
                      <a:pPr marL="63500" marR="50800">
                        <a:lnSpc>
                          <a:spcPts val="2800"/>
                        </a:lnSpc>
                        <a:tabLst>
                          <a:tab pos="1130300" algn="l"/>
                          <a:tab pos="1625600" algn="l"/>
                        </a:tabLst>
                        <a:defRPr sz="1800">
                          <a:solidFill>
                            <a:srgbClr val="000000"/>
                          </a:solidFill>
                        </a:defRPr>
                      </a:pPr>
                      <a:r>
                        <a:rPr sz="2400">
                          <a:solidFill>
                            <a:srgbClr val="FFFFFF"/>
                          </a:solidFill>
                          <a:latin typeface="Gill Sans"/>
                          <a:ea typeface="Gill Sans"/>
                          <a:cs typeface="Gill Sans"/>
                          <a:sym typeface="Gill Sans"/>
                        </a:rPr>
                        <a:t>gut</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2B2C2"/>
                    </a:solidFill>
                  </a:tcPr>
                </a:tc>
                <a:tc hMerge="1">
                  <a:txBody>
                    <a:bodyPr/>
                    <a:lstStyle/>
                    <a:p>
                      <a:endParaRPr lang="de-DE"/>
                    </a:p>
                  </a:txBody>
                  <a:tcPr/>
                </a:tc>
                <a:tc hMerge="1">
                  <a:txBody>
                    <a:bodyPr/>
                    <a:lstStyle/>
                    <a:p>
                      <a:endParaRPr lang="de-DE"/>
                    </a:p>
                  </a:txBody>
                  <a:tcPr/>
                </a:tc>
                <a:tc gridSpan="3">
                  <a:txBody>
                    <a:bodyPr/>
                    <a:lstStyle/>
                    <a:p>
                      <a:pPr marL="63500" marR="50800">
                        <a:lnSpc>
                          <a:spcPts val="2800"/>
                        </a:lnSpc>
                        <a:tabLst>
                          <a:tab pos="1130300" algn="l"/>
                          <a:tab pos="2095500" algn="l"/>
                        </a:tabLst>
                        <a:defRPr sz="1800">
                          <a:solidFill>
                            <a:srgbClr val="000000"/>
                          </a:solidFill>
                        </a:defRPr>
                      </a:pPr>
                      <a:r>
                        <a:rPr sz="2400">
                          <a:solidFill>
                            <a:srgbClr val="FFFFFF"/>
                          </a:solidFill>
                          <a:latin typeface="Gill Sans"/>
                          <a:ea typeface="Gill Sans"/>
                          <a:cs typeface="Gill Sans"/>
                          <a:sym typeface="Gill Sans"/>
                        </a:rPr>
                        <a:t>befriedigend</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hMerge="1">
                  <a:txBody>
                    <a:bodyPr/>
                    <a:lstStyle/>
                    <a:p>
                      <a:endParaRPr lang="de-DE"/>
                    </a:p>
                  </a:txBody>
                  <a:tcPr/>
                </a:tc>
                <a:tc hMerge="1">
                  <a:txBody>
                    <a:bodyPr/>
                    <a:lstStyle/>
                    <a:p>
                      <a:endParaRPr lang="de-DE"/>
                    </a:p>
                  </a:txBody>
                  <a:tcPr/>
                </a:tc>
                <a:tc gridSpan="3">
                  <a:txBody>
                    <a:bodyPr/>
                    <a:lstStyle/>
                    <a:p>
                      <a:pPr marL="63500" marR="50800">
                        <a:lnSpc>
                          <a:spcPts val="2700"/>
                        </a:lnSpc>
                        <a:tabLst>
                          <a:tab pos="1130300" algn="l"/>
                          <a:tab pos="2006600" algn="l"/>
                        </a:tabLst>
                        <a:defRPr sz="1800">
                          <a:solidFill>
                            <a:srgbClr val="000000"/>
                          </a:solidFill>
                        </a:defRPr>
                      </a:pPr>
                      <a:r>
                        <a:rPr sz="2300">
                          <a:solidFill>
                            <a:srgbClr val="FFFFFF"/>
                          </a:solidFill>
                          <a:latin typeface="Gill Sans"/>
                          <a:ea typeface="Gill Sans"/>
                          <a:cs typeface="Gill Sans"/>
                          <a:sym typeface="Gill Sans"/>
                        </a:rPr>
                        <a:t>ausreichend</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2B2C2"/>
                    </a:solidFill>
                  </a:tcPr>
                </a:tc>
                <a:tc hMerge="1">
                  <a:txBody>
                    <a:bodyPr/>
                    <a:lstStyle/>
                    <a:p>
                      <a:endParaRPr lang="de-DE"/>
                    </a:p>
                  </a:txBody>
                  <a:tcPr/>
                </a:tc>
                <a:tc hMerge="1">
                  <a:txBody>
                    <a:bodyPr/>
                    <a:lstStyle/>
                    <a:p>
                      <a:endParaRPr lang="de-DE"/>
                    </a:p>
                  </a:txBody>
                  <a:tcPr/>
                </a:tc>
                <a:tc gridSpan="3">
                  <a:txBody>
                    <a:bodyPr/>
                    <a:lstStyle/>
                    <a:p>
                      <a:pPr marL="63500" marR="50800">
                        <a:lnSpc>
                          <a:spcPts val="2800"/>
                        </a:lnSpc>
                        <a:tabLst>
                          <a:tab pos="1130300" algn="l"/>
                          <a:tab pos="1854200" algn="l"/>
                        </a:tabLst>
                        <a:defRPr sz="1800">
                          <a:solidFill>
                            <a:srgbClr val="000000"/>
                          </a:solidFill>
                        </a:defRPr>
                      </a:pPr>
                      <a:r>
                        <a:rPr sz="2400">
                          <a:solidFill>
                            <a:srgbClr val="FFFFFF"/>
                          </a:solidFill>
                          <a:latin typeface="Gill Sans"/>
                          <a:ea typeface="Gill Sans"/>
                          <a:cs typeface="Gill Sans"/>
                          <a:sym typeface="Gill Sans"/>
                        </a:rPr>
                        <a:t>mangelhaft</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F7E79"/>
                    </a:solidFill>
                  </a:tcPr>
                </a:tc>
                <a:tc hMerge="1">
                  <a:txBody>
                    <a:bodyPr/>
                    <a:lstStyle/>
                    <a:p>
                      <a:endParaRPr lang="de-DE"/>
                    </a:p>
                  </a:txBody>
                  <a:tcPr/>
                </a:tc>
                <a:tc hMerge="1">
                  <a:txBody>
                    <a:bodyPr/>
                    <a:lstStyle/>
                    <a:p>
                      <a:endParaRPr lang="de-DE"/>
                    </a:p>
                  </a:txBody>
                  <a:tcPr/>
                </a:tc>
                <a:tc>
                  <a:txBody>
                    <a:bodyPr/>
                    <a:lstStyle/>
                    <a:p>
                      <a:pPr marL="63500" marR="50800">
                        <a:lnSpc>
                          <a:spcPts val="2800"/>
                        </a:lnSpc>
                        <a:tabLst>
                          <a:tab pos="1130300" algn="l"/>
                          <a:tab pos="2032000" algn="l"/>
                        </a:tabLst>
                        <a:defRPr sz="1800">
                          <a:solidFill>
                            <a:srgbClr val="000000"/>
                          </a:solidFill>
                        </a:defRPr>
                      </a:pPr>
                      <a:r>
                        <a:rPr sz="2400">
                          <a:solidFill>
                            <a:srgbClr val="FFFFFF"/>
                          </a:solidFill>
                          <a:latin typeface="Gill Sans"/>
                          <a:ea typeface="Gill Sans"/>
                          <a:cs typeface="Gill Sans"/>
                          <a:sym typeface="Gill Sans"/>
                        </a:rPr>
                        <a:t>ungenügend</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F2600"/>
                    </a:solidFill>
                  </a:tcPr>
                </a:tc>
              </a:tr>
            </a:tbl>
          </a:graphicData>
        </a:graphic>
      </p:graphicFrame>
      <p:sp>
        <p:nvSpPr>
          <p:cNvPr id="419" name="Shape 419"/>
          <p:cNvSpPr/>
          <p:nvPr/>
        </p:nvSpPr>
        <p:spPr>
          <a:xfrm>
            <a:off x="1343124" y="5994400"/>
            <a:ext cx="10579101" cy="158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lnSpc>
                <a:spcPts val="3800"/>
              </a:lnSpc>
              <a:tabLst>
                <a:tab pos="1066800" algn="l"/>
              </a:tabLst>
              <a:defRPr>
                <a:solidFill>
                  <a:srgbClr val="FD190D"/>
                </a:solidFill>
                <a:latin typeface="Corbel"/>
                <a:ea typeface="Corbel"/>
                <a:cs typeface="Corbel"/>
                <a:sym typeface="Corbel"/>
              </a:defRPr>
            </a:pPr>
            <a:r>
              <a:t>* wird ein Kurs mit </a:t>
            </a:r>
            <a:r>
              <a:rPr>
                <a:latin typeface="Gill Sans"/>
                <a:ea typeface="Gill Sans"/>
                <a:cs typeface="Gill Sans"/>
                <a:sym typeface="Gill Sans"/>
              </a:rPr>
              <a:t>0</a:t>
            </a:r>
            <a:r>
              <a:t> Punkten bewertet, gilt er als nicht belegt! Ist mit dem betreffenden Kurs eine Belegpflicht nicht erfüllt, können Sie nicht zur Abiturprüfung zugelassen werden!</a:t>
            </a:r>
          </a:p>
        </p:txBody>
      </p:sp>
      <p:sp>
        <p:nvSpPr>
          <p:cNvPr id="420" name="Shape 420"/>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1</a:t>
            </a:r>
          </a:p>
        </p:txBody>
      </p:sp>
      <p:sp>
        <p:nvSpPr>
          <p:cNvPr id="421" name="Shape 421"/>
          <p:cNvSpPr>
            <a:spLocks noGrp="1"/>
          </p:cNvSpPr>
          <p:nvPr>
            <p:ph type="subTitle" sz="quarter" idx="1"/>
          </p:nvPr>
        </p:nvSpPr>
        <p:spPr>
          <a:xfrm>
            <a:off x="1346200" y="1041400"/>
            <a:ext cx="9055100" cy="685800"/>
          </a:xfrm>
          <a:prstGeom prst="rect">
            <a:avLst/>
          </a:prstGeom>
        </p:spPr>
        <p:txBody>
          <a:bodyPr/>
          <a:lstStyle/>
          <a:p>
            <a:pPr algn="l">
              <a:buSzPct val="100000"/>
              <a:buAutoNum type="arabicPeriod"/>
              <a:defRPr u="sng">
                <a:solidFill>
                  <a:srgbClr val="BB280F"/>
                </a:solidFill>
                <a:latin typeface="Helvetica Neue"/>
                <a:ea typeface="Helvetica Neue"/>
                <a:cs typeface="Helvetica Neue"/>
                <a:sym typeface="Helvetica Neue"/>
              </a:defRPr>
            </a:pPr>
            <a:r>
              <a:rPr u="none"/>
              <a:t> </a:t>
            </a:r>
            <a:r>
              <a:t>Punkte statt Noten!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18"/>
                                        </p:tgtEl>
                                        <p:attrNameLst>
                                          <p:attrName>style.visibility</p:attrName>
                                        </p:attrNameLst>
                                      </p:cBhvr>
                                      <p:to>
                                        <p:strVal val="visible"/>
                                      </p:to>
                                    </p:set>
                                    <p:anim calcmode="lin" valueType="num">
                                      <p:cBhvr>
                                        <p:cTn id="7" dur="1000" fill="hold"/>
                                        <p:tgtEl>
                                          <p:spTgt spid="418"/>
                                        </p:tgtEl>
                                        <p:attrNameLst>
                                          <p:attrName>ppt_w</p:attrName>
                                        </p:attrNameLst>
                                      </p:cBhvr>
                                      <p:tavLst>
                                        <p:tav tm="0">
                                          <p:val>
                                            <p:fltVal val="0"/>
                                          </p:val>
                                        </p:tav>
                                        <p:tav tm="100000">
                                          <p:val>
                                            <p:strVal val="#ppt_w"/>
                                          </p:val>
                                        </p:tav>
                                      </p:tavLst>
                                    </p:anim>
                                    <p:anim calcmode="lin" valueType="num">
                                      <p:cBhvr>
                                        <p:cTn id="8" dur="1000" fill="hold"/>
                                        <p:tgtEl>
                                          <p:spTgt spid="4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1" animBg="1" advAuto="0"/>
      <p:bldP spid="419"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23" name="Shape 423"/>
          <p:cNvSpPr>
            <a:spLocks noGrp="1"/>
          </p:cNvSpPr>
          <p:nvPr>
            <p:ph type="body" sz="half" idx="1"/>
          </p:nvPr>
        </p:nvSpPr>
        <p:spPr>
          <a:xfrm>
            <a:off x="1028700" y="1016000"/>
            <a:ext cx="10922000" cy="4051300"/>
          </a:xfrm>
          <a:prstGeom prst="rect">
            <a:avLst/>
          </a:prstGeom>
        </p:spPr>
        <p:txBody>
          <a:bodyPr/>
          <a:lstStyle/>
          <a:p>
            <a:pPr>
              <a:buClrTx/>
              <a:buSzPct val="100000"/>
              <a:buFontTx/>
              <a:buAutoNum type="arabicPeriod" startAt="2"/>
              <a:defRPr u="sng">
                <a:solidFill>
                  <a:srgbClr val="BB280F"/>
                </a:solidFill>
              </a:defRPr>
            </a:pPr>
            <a:r>
              <a:t>Klausuren </a:t>
            </a:r>
          </a:p>
          <a:p>
            <a:pPr>
              <a:buSzPct val="37866"/>
              <a:buBlip>
                <a:blip r:embed="rId2"/>
              </a:buBlip>
            </a:pPr>
            <a:r>
              <a:t>in den vierstündigen Kursen (außer Sport) werden in den ersten 3 Halbjahren je 2, im letzten Halbjahr 1 Klausur geschrieben. </a:t>
            </a:r>
          </a:p>
          <a:p>
            <a:pPr>
              <a:buSzPct val="37866"/>
              <a:buBlip>
                <a:blip r:embed="rId2"/>
              </a:buBlip>
            </a:pPr>
            <a:r>
              <a:t>in den zweistündigen Kursen (auch Sport) werden in den 4 Halbjahren je 1 Klausur geschrieben. </a:t>
            </a:r>
          </a:p>
        </p:txBody>
      </p:sp>
      <p:sp>
        <p:nvSpPr>
          <p:cNvPr id="424" name="Shape 424"/>
          <p:cNvSpPr/>
          <p:nvPr/>
        </p:nvSpPr>
        <p:spPr>
          <a:xfrm>
            <a:off x="1030618" y="80010"/>
            <a:ext cx="107061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Wie steht es mit der Leistungsbewertung?</a:t>
            </a:r>
          </a:p>
        </p:txBody>
      </p:sp>
      <p:sp>
        <p:nvSpPr>
          <p:cNvPr id="425" name="Shape 425"/>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2</a:t>
            </a:r>
          </a:p>
        </p:txBody>
      </p:sp>
      <p:grpSp>
        <p:nvGrpSpPr>
          <p:cNvPr id="428" name="Group 428"/>
          <p:cNvGrpSpPr/>
          <p:nvPr/>
        </p:nvGrpSpPr>
        <p:grpSpPr>
          <a:xfrm>
            <a:off x="1368519" y="5277386"/>
            <a:ext cx="10363201" cy="1574801"/>
            <a:chOff x="0" y="0"/>
            <a:chExt cx="10363200" cy="1574799"/>
          </a:xfrm>
        </p:grpSpPr>
        <p:sp>
          <p:nvSpPr>
            <p:cNvPr id="426" name="Shape 426"/>
            <p:cNvSpPr/>
            <p:nvPr/>
          </p:nvSpPr>
          <p:spPr>
            <a:xfrm>
              <a:off x="315952" y="122319"/>
              <a:ext cx="10047249" cy="1452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3000">
                  <a:solidFill>
                    <a:srgbClr val="FF2600"/>
                  </a:solidFill>
                  <a:latin typeface="Corbel"/>
                  <a:ea typeface="Corbel"/>
                  <a:cs typeface="Corbel"/>
                  <a:sym typeface="Corbel"/>
                </a:defRPr>
              </a:lvl1pPr>
            </a:lstStyle>
            <a:p>
              <a:r>
                <a:t>Im Fach Sport werden in den vierstündigen Kursen in den ersten beiden Halbjahren 3 Klausuren, in den beiden letzten Halbjahren je 1 Klausur geschrieben.</a:t>
              </a:r>
            </a:p>
          </p:txBody>
        </p:sp>
        <p:sp>
          <p:nvSpPr>
            <p:cNvPr id="427" name="Shape 427"/>
            <p:cNvSpPr/>
            <p:nvPr/>
          </p:nvSpPr>
          <p:spPr>
            <a:xfrm>
              <a:off x="0" y="0"/>
              <a:ext cx="301124" cy="506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700">
                  <a:solidFill>
                    <a:srgbClr val="FF2600"/>
                  </a:solidFill>
                  <a:latin typeface="Gill Sans"/>
                  <a:ea typeface="Gill Sans"/>
                  <a:cs typeface="Gill Sans"/>
                  <a:sym typeface="Gill Sans"/>
                </a:defRPr>
              </a:lvl1pPr>
            </a:lstStyle>
            <a:p>
              <a:r>
                <a:t>1</a:t>
              </a:r>
            </a:p>
          </p:txBody>
        </p:sp>
      </p:grpSp>
      <p:sp>
        <p:nvSpPr>
          <p:cNvPr id="429" name="Shape 429"/>
          <p:cNvSpPr/>
          <p:nvPr/>
        </p:nvSpPr>
        <p:spPr>
          <a:xfrm>
            <a:off x="1473200" y="5346700"/>
            <a:ext cx="7581911" cy="112"/>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430" name="Shape 430"/>
          <p:cNvSpPr/>
          <p:nvPr/>
        </p:nvSpPr>
        <p:spPr>
          <a:xfrm>
            <a:off x="8582124" y="2025650"/>
            <a:ext cx="2286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23">
                                            <p:bg/>
                                          </p:spTgt>
                                        </p:tgtEl>
                                        <p:attrNameLst>
                                          <p:attrName>style.visibility</p:attrName>
                                        </p:attrNameLst>
                                      </p:cBhvr>
                                      <p:to>
                                        <p:strVal val="visible"/>
                                      </p:to>
                                    </p:set>
                                    <p:animEffect transition="in" filter="dissolve">
                                      <p:cBhvr>
                                        <p:cTn id="7" dur="2000"/>
                                        <p:tgtEl>
                                          <p:spTgt spid="423">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23">
                                            <p:txEl>
                                              <p:pRg st="0" end="0"/>
                                            </p:txEl>
                                          </p:spTgt>
                                        </p:tgtEl>
                                        <p:attrNameLst>
                                          <p:attrName>style.visibility</p:attrName>
                                        </p:attrNameLst>
                                      </p:cBhvr>
                                      <p:to>
                                        <p:strVal val="visible"/>
                                      </p:to>
                                    </p:set>
                                    <p:animEffect transition="in" filter="dissolve">
                                      <p:cBhvr>
                                        <p:cTn id="10" dur="2000"/>
                                        <p:tgtEl>
                                          <p:spTgt spid="4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423">
                                            <p:txEl>
                                              <p:pRg st="1" end="1"/>
                                            </p:txEl>
                                          </p:spTgt>
                                        </p:tgtEl>
                                        <p:attrNameLst>
                                          <p:attrName>style.visibility</p:attrName>
                                        </p:attrNameLst>
                                      </p:cBhvr>
                                      <p:to>
                                        <p:strVal val="visible"/>
                                      </p:to>
                                    </p:set>
                                    <p:animEffect transition="in" filter="dissolve">
                                      <p:cBhvr>
                                        <p:cTn id="15" dur="2000"/>
                                        <p:tgtEl>
                                          <p:spTgt spid="423">
                                            <p:txEl>
                                              <p:pRg st="1" end="1"/>
                                            </p:txEl>
                                          </p:spTgt>
                                        </p:tgtEl>
                                      </p:cBhvr>
                                    </p:animEffect>
                                  </p:childTnLst>
                                </p:cTn>
                              </p:par>
                            </p:childTnLst>
                          </p:cTn>
                        </p:par>
                        <p:par>
                          <p:cTn id="16" fill="hold">
                            <p:stCondLst>
                              <p:cond delay="2000"/>
                            </p:stCondLst>
                            <p:childTnLst>
                              <p:par>
                                <p:cTn id="17" presetID="1" presetClass="entr" presetSubtype="0" fill="hold" grpId="2" nodeType="afterEffect">
                                  <p:stCondLst>
                                    <p:cond delay="0"/>
                                  </p:stCondLst>
                                  <p:iterate>
                                    <p:tmAbs val="0"/>
                                  </p:iterate>
                                  <p:childTnLst>
                                    <p:set>
                                      <p:cBhvr>
                                        <p:cTn id="18" fill="hold"/>
                                        <p:tgtEl>
                                          <p:spTgt spid="4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3" nodeType="clickEffect">
                                  <p:stCondLst>
                                    <p:cond delay="0"/>
                                  </p:stCondLst>
                                  <p:iterate>
                                    <p:tmAbs val="0"/>
                                  </p:iterate>
                                  <p:childTnLst>
                                    <p:set>
                                      <p:cBhvr>
                                        <p:cTn id="22" fill="hold"/>
                                        <p:tgtEl>
                                          <p:spTgt spid="429"/>
                                        </p:tgtEl>
                                        <p:attrNameLst>
                                          <p:attrName>style.visibility</p:attrName>
                                        </p:attrNameLst>
                                      </p:cBhvr>
                                      <p:to>
                                        <p:strVal val="visible"/>
                                      </p:to>
                                    </p:set>
                                    <p:anim calcmode="lin" valueType="num">
                                      <p:cBhvr>
                                        <p:cTn id="23" dur="1000" fill="hold"/>
                                        <p:tgtEl>
                                          <p:spTgt spid="429"/>
                                        </p:tgtEl>
                                        <p:attrNameLst>
                                          <p:attrName>ppt_w</p:attrName>
                                        </p:attrNameLst>
                                      </p:cBhvr>
                                      <p:tavLst>
                                        <p:tav tm="0">
                                          <p:val>
                                            <p:fltVal val="0"/>
                                          </p:val>
                                        </p:tav>
                                        <p:tav tm="100000">
                                          <p:val>
                                            <p:strVal val="#ppt_w"/>
                                          </p:val>
                                        </p:tav>
                                      </p:tavLst>
                                    </p:anim>
                                    <p:anim calcmode="lin" valueType="num">
                                      <p:cBhvr>
                                        <p:cTn id="24" dur="1000" fill="hold"/>
                                        <p:tgtEl>
                                          <p:spTgt spid="429"/>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23" presetClass="entr" presetSubtype="16" fill="hold" grpId="4" nodeType="afterEffect">
                                  <p:stCondLst>
                                    <p:cond delay="0"/>
                                  </p:stCondLst>
                                  <p:iterate>
                                    <p:tmAbs val="0"/>
                                  </p:iterate>
                                  <p:childTnLst>
                                    <p:set>
                                      <p:cBhvr>
                                        <p:cTn id="27" fill="hold"/>
                                        <p:tgtEl>
                                          <p:spTgt spid="428"/>
                                        </p:tgtEl>
                                        <p:attrNameLst>
                                          <p:attrName>style.visibility</p:attrName>
                                        </p:attrNameLst>
                                      </p:cBhvr>
                                      <p:to>
                                        <p:strVal val="visible"/>
                                      </p:to>
                                    </p:set>
                                    <p:anim calcmode="lin" valueType="num">
                                      <p:cBhvr>
                                        <p:cTn id="28" dur="2000" fill="hold"/>
                                        <p:tgtEl>
                                          <p:spTgt spid="428"/>
                                        </p:tgtEl>
                                        <p:attrNameLst>
                                          <p:attrName>ppt_w</p:attrName>
                                        </p:attrNameLst>
                                      </p:cBhvr>
                                      <p:tavLst>
                                        <p:tav tm="0">
                                          <p:val>
                                            <p:fltVal val="0"/>
                                          </p:val>
                                        </p:tav>
                                        <p:tav tm="100000">
                                          <p:val>
                                            <p:strVal val="#ppt_w"/>
                                          </p:val>
                                        </p:tav>
                                      </p:tavLst>
                                    </p:anim>
                                    <p:anim calcmode="lin" valueType="num">
                                      <p:cBhvr>
                                        <p:cTn id="29" dur="2000" fill="hold"/>
                                        <p:tgtEl>
                                          <p:spTgt spid="428"/>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fill="hold" grpId="1" nodeType="clickEffect">
                                  <p:stCondLst>
                                    <p:cond delay="0"/>
                                  </p:stCondLst>
                                  <p:iterate type="lt">
                                    <p:tmAbs val="0"/>
                                  </p:iterate>
                                  <p:childTnLst>
                                    <p:set>
                                      <p:cBhvr>
                                        <p:cTn id="33" fill="hold"/>
                                        <p:tgtEl>
                                          <p:spTgt spid="423">
                                            <p:txEl>
                                              <p:pRg st="2" end="2"/>
                                            </p:txEl>
                                          </p:spTgt>
                                        </p:tgtEl>
                                        <p:attrNameLst>
                                          <p:attrName>style.visibility</p:attrName>
                                        </p:attrNameLst>
                                      </p:cBhvr>
                                      <p:to>
                                        <p:strVal val="visible"/>
                                      </p:to>
                                    </p:set>
                                    <p:animEffect transition="in" filter="dissolve">
                                      <p:cBhvr>
                                        <p:cTn id="34" dur="2000"/>
                                        <p:tgtEl>
                                          <p:spTgt spid="4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1" build="p" bldLvl="5" animBg="1" advAuto="0"/>
      <p:bldP spid="428" grpId="4" animBg="1" advAuto="0"/>
      <p:bldP spid="429" grpId="3" animBg="1" advAuto="0"/>
      <p:bldP spid="430"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32" name="Shape 432"/>
          <p:cNvSpPr>
            <a:spLocks noGrp="1"/>
          </p:cNvSpPr>
          <p:nvPr>
            <p:ph type="body" idx="1"/>
          </p:nvPr>
        </p:nvSpPr>
        <p:spPr>
          <a:xfrm>
            <a:off x="1181100" y="1041400"/>
            <a:ext cx="10642600" cy="6642100"/>
          </a:xfrm>
          <a:prstGeom prst="rect">
            <a:avLst/>
          </a:prstGeom>
        </p:spPr>
        <p:txBody>
          <a:bodyPr/>
          <a:lstStyle/>
          <a:p>
            <a:pPr>
              <a:buClrTx/>
              <a:buSzPct val="100000"/>
              <a:buFontTx/>
              <a:buAutoNum type="arabicPeriod" startAt="3"/>
              <a:defRPr u="sng">
                <a:solidFill>
                  <a:srgbClr val="BB280F"/>
                </a:solidFill>
              </a:defRPr>
            </a:pPr>
            <a:r>
              <a:t>Andere Leistungsnachweise (GFS) </a:t>
            </a:r>
          </a:p>
          <a:p>
            <a:pPr>
              <a:buSzPct val="37866"/>
              <a:buBlip>
                <a:blip r:embed="rId2"/>
              </a:buBlip>
            </a:pPr>
            <a:r>
              <a:t>in den vier Halbjahren der Kursstufe sind 3 GFS in jeweils drei verschiedenen Fächern zu erbringen.</a:t>
            </a:r>
          </a:p>
          <a:p>
            <a:pPr>
              <a:buSzPct val="37866"/>
              <a:buBlip>
                <a:blip r:embed="rId2"/>
              </a:buBlip>
            </a:pPr>
            <a:r>
              <a:t>die Wahl der Fächer liegt unter Organisationsvorbehalt bei den Schülern/innen.</a:t>
            </a:r>
          </a:p>
          <a:p>
            <a:pPr>
              <a:buSzPct val="37866"/>
              <a:buBlip>
                <a:blip r:embed="rId2"/>
              </a:buBlip>
            </a:pPr>
            <a:r>
              <a:t>Als Formen kommen in Frage: schriftliche Hausarbeiten, Projekte, Referate, experimentelle Arbeiten, mündliche Prüfungen oder andere Präsentationen.</a:t>
            </a:r>
          </a:p>
          <a:p>
            <a:pPr>
              <a:buSzPct val="37866"/>
              <a:buBlip>
                <a:blip r:embed="rId2"/>
              </a:buBlip>
            </a:pPr>
            <a:r>
              <a:t>Gewertet werden die GFS wie eine zusätzliche Klausur im betreffenden Kurshalbjahr.</a:t>
            </a:r>
          </a:p>
        </p:txBody>
      </p:sp>
      <p:sp>
        <p:nvSpPr>
          <p:cNvPr id="433" name="Shape 433"/>
          <p:cNvSpPr/>
          <p:nvPr/>
        </p:nvSpPr>
        <p:spPr>
          <a:xfrm>
            <a:off x="1068718" y="80010"/>
            <a:ext cx="108585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Wie steht es mit der Leistungsbewertung?</a:t>
            </a:r>
          </a:p>
        </p:txBody>
      </p:sp>
      <p:sp>
        <p:nvSpPr>
          <p:cNvPr id="434" name="Shape 434"/>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3</a:t>
            </a:r>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32">
                                            <p:bg/>
                                          </p:spTgt>
                                        </p:tgtEl>
                                        <p:attrNameLst>
                                          <p:attrName>style.visibility</p:attrName>
                                        </p:attrNameLst>
                                      </p:cBhvr>
                                      <p:to>
                                        <p:strVal val="visible"/>
                                      </p:to>
                                    </p:set>
                                    <p:animEffect transition="in" filter="dissolve">
                                      <p:cBhvr>
                                        <p:cTn id="7" dur="2000"/>
                                        <p:tgtEl>
                                          <p:spTgt spid="432">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32">
                                            <p:txEl>
                                              <p:pRg st="0" end="0"/>
                                            </p:txEl>
                                          </p:spTgt>
                                        </p:tgtEl>
                                        <p:attrNameLst>
                                          <p:attrName>style.visibility</p:attrName>
                                        </p:attrNameLst>
                                      </p:cBhvr>
                                      <p:to>
                                        <p:strVal val="visible"/>
                                      </p:to>
                                    </p:set>
                                    <p:animEffect transition="in" filter="dissolve">
                                      <p:cBhvr>
                                        <p:cTn id="10" dur="2000"/>
                                        <p:tgtEl>
                                          <p:spTgt spid="4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432">
                                            <p:txEl>
                                              <p:pRg st="1" end="1"/>
                                            </p:txEl>
                                          </p:spTgt>
                                        </p:tgtEl>
                                        <p:attrNameLst>
                                          <p:attrName>style.visibility</p:attrName>
                                        </p:attrNameLst>
                                      </p:cBhvr>
                                      <p:to>
                                        <p:strVal val="visible"/>
                                      </p:to>
                                    </p:set>
                                    <p:animEffect transition="in" filter="dissolve">
                                      <p:cBhvr>
                                        <p:cTn id="15" dur="2000"/>
                                        <p:tgtEl>
                                          <p:spTgt spid="43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432">
                                            <p:txEl>
                                              <p:pRg st="2" end="2"/>
                                            </p:txEl>
                                          </p:spTgt>
                                        </p:tgtEl>
                                        <p:attrNameLst>
                                          <p:attrName>style.visibility</p:attrName>
                                        </p:attrNameLst>
                                      </p:cBhvr>
                                      <p:to>
                                        <p:strVal val="visible"/>
                                      </p:to>
                                    </p:set>
                                    <p:animEffect transition="in" filter="dissolve">
                                      <p:cBhvr>
                                        <p:cTn id="20" dur="2000"/>
                                        <p:tgtEl>
                                          <p:spTgt spid="43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type="lt">
                                    <p:tmAbs val="0"/>
                                  </p:iterate>
                                  <p:childTnLst>
                                    <p:set>
                                      <p:cBhvr>
                                        <p:cTn id="24" fill="hold"/>
                                        <p:tgtEl>
                                          <p:spTgt spid="432">
                                            <p:txEl>
                                              <p:pRg st="3" end="3"/>
                                            </p:txEl>
                                          </p:spTgt>
                                        </p:tgtEl>
                                        <p:attrNameLst>
                                          <p:attrName>style.visibility</p:attrName>
                                        </p:attrNameLst>
                                      </p:cBhvr>
                                      <p:to>
                                        <p:strVal val="visible"/>
                                      </p:to>
                                    </p:set>
                                    <p:animEffect transition="in" filter="dissolve">
                                      <p:cBhvr>
                                        <p:cTn id="25" dur="2000"/>
                                        <p:tgtEl>
                                          <p:spTgt spid="43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type="lt">
                                    <p:tmAbs val="0"/>
                                  </p:iterate>
                                  <p:childTnLst>
                                    <p:set>
                                      <p:cBhvr>
                                        <p:cTn id="29" fill="hold"/>
                                        <p:tgtEl>
                                          <p:spTgt spid="432">
                                            <p:txEl>
                                              <p:pRg st="4" end="4"/>
                                            </p:txEl>
                                          </p:spTgt>
                                        </p:tgtEl>
                                        <p:attrNameLst>
                                          <p:attrName>style.visibility</p:attrName>
                                        </p:attrNameLst>
                                      </p:cBhvr>
                                      <p:to>
                                        <p:strVal val="visible"/>
                                      </p:to>
                                    </p:set>
                                    <p:animEffect transition="in" filter="dissolve">
                                      <p:cBhvr>
                                        <p:cTn id="30" dur="2000"/>
                                        <p:tgtEl>
                                          <p:spTgt spid="4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36" name="Shape 436"/>
          <p:cNvSpPr>
            <a:spLocks noGrp="1"/>
          </p:cNvSpPr>
          <p:nvPr>
            <p:ph type="body" idx="1"/>
          </p:nvPr>
        </p:nvSpPr>
        <p:spPr>
          <a:xfrm>
            <a:off x="1130300" y="1181100"/>
            <a:ext cx="10744200" cy="7543800"/>
          </a:xfrm>
          <a:prstGeom prst="rect">
            <a:avLst/>
          </a:prstGeom>
        </p:spPr>
        <p:txBody>
          <a:bodyPr anchor="t"/>
          <a:lstStyle/>
          <a:p>
            <a:pPr>
              <a:buClrTx/>
              <a:buSzPct val="100000"/>
              <a:buFontTx/>
              <a:buAutoNum type="arabicPeriod"/>
              <a:defRPr u="sng">
                <a:solidFill>
                  <a:srgbClr val="BB280F"/>
                </a:solidFill>
              </a:defRPr>
            </a:pPr>
            <a:r>
              <a:t> Leistungen in den Kursen (Erster Block) </a:t>
            </a:r>
          </a:p>
          <a:p>
            <a:pPr marL="0" indent="381000">
              <a:buClrTx/>
              <a:buSzTx/>
              <a:buFontTx/>
              <a:buNone/>
              <a:defRPr u="sng">
                <a:solidFill>
                  <a:srgbClr val="BB280F"/>
                </a:solidFill>
              </a:defRPr>
            </a:pPr>
            <a:r>
              <a:rPr u="none"/>
              <a:t>Gewertet werden:</a:t>
            </a:r>
          </a:p>
          <a:p>
            <a:pPr>
              <a:buSzPct val="37866"/>
              <a:buBlip>
                <a:blip r:embed="rId3"/>
              </a:buBlip>
            </a:pPr>
            <a:r>
              <a:t>die 20 Kurse der 5 Kernfächer</a:t>
            </a:r>
          </a:p>
          <a:p>
            <a:pPr>
              <a:buSzPct val="37866"/>
              <a:buBlip>
                <a:blip r:embed="rId3"/>
              </a:buBlip>
            </a:pPr>
            <a:r>
              <a:t>20 weitere Kurse, soweit nicht bereits als Kernfach eingebracht, davon verpflichtend:</a:t>
            </a:r>
          </a:p>
          <a:p>
            <a:pPr lvl="2">
              <a:spcBef>
                <a:spcPts val="1500"/>
              </a:spcBef>
              <a:buSzPct val="31069"/>
              <a:buBlip>
                <a:blip r:embed="rId3"/>
              </a:buBlip>
              <a:defRPr sz="2600"/>
            </a:pPr>
            <a:r>
              <a:t>2 Kurse in BK oder Musik</a:t>
            </a:r>
          </a:p>
          <a:p>
            <a:pPr lvl="2">
              <a:spcBef>
                <a:spcPts val="1500"/>
              </a:spcBef>
              <a:buSzPct val="31069"/>
              <a:buBlip>
                <a:blip r:embed="rId3"/>
              </a:buBlip>
              <a:defRPr sz="2600"/>
            </a:pPr>
            <a:r>
              <a:t>4 Kurse in Geschichte</a:t>
            </a:r>
          </a:p>
          <a:p>
            <a:pPr lvl="2">
              <a:spcBef>
                <a:spcPts val="1500"/>
              </a:spcBef>
              <a:buSzPct val="31069"/>
              <a:buBlip>
                <a:blip r:embed="rId3"/>
              </a:buBlip>
              <a:defRPr sz="2600"/>
            </a:pPr>
            <a:r>
              <a:t>je 2 Kurse in Geographie und Gemeinschaftskunde</a:t>
            </a:r>
          </a:p>
          <a:p>
            <a:pPr lvl="2">
              <a:spcBef>
                <a:spcPts val="1500"/>
              </a:spcBef>
              <a:buSzPct val="31069"/>
              <a:buBlip>
                <a:blip r:embed="rId3"/>
              </a:buBlip>
              <a:defRPr sz="2600"/>
            </a:pPr>
            <a:r>
              <a:t>je 4 Kurse aus 2 Naturwissenschaften (Bio, Ch, Phy)</a:t>
            </a:r>
          </a:p>
          <a:p>
            <a:pPr lvl="2">
              <a:spcBef>
                <a:spcPts val="1500"/>
              </a:spcBef>
              <a:buSzPct val="31069"/>
              <a:buBlip>
                <a:blip r:embed="rId3"/>
              </a:buBlip>
              <a:defRPr sz="2600"/>
            </a:pPr>
            <a:r>
              <a:t>soweit noch nicht berücksichtigt die 4 Kurse im mündlichen Prüfungsfach</a:t>
            </a:r>
          </a:p>
          <a:p>
            <a:pPr lvl="2">
              <a:spcBef>
                <a:spcPts val="1500"/>
              </a:spcBef>
              <a:buSzPct val="31069"/>
              <a:buBlip>
                <a:blip r:embed="rId3"/>
              </a:buBlip>
              <a:defRPr sz="2600"/>
            </a:pPr>
            <a:r>
              <a:t>wenn möglich auch Kurse aus dem Wahlbereich</a:t>
            </a:r>
          </a:p>
        </p:txBody>
      </p:sp>
      <p:sp>
        <p:nvSpPr>
          <p:cNvPr id="437" name="Shape 437"/>
          <p:cNvSpPr/>
          <p:nvPr/>
        </p:nvSpPr>
        <p:spPr>
          <a:xfrm>
            <a:off x="967118" y="143510"/>
            <a:ext cx="95250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zählt alles zum Abiturschnitt?</a:t>
            </a:r>
          </a:p>
        </p:txBody>
      </p:sp>
      <p:sp>
        <p:nvSpPr>
          <p:cNvPr id="438" name="Shape 438"/>
          <p:cNvSpPr/>
          <p:nvPr/>
        </p:nvSpPr>
        <p:spPr>
          <a:xfrm>
            <a:off x="11914518" y="1435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36">
                                            <p:bg/>
                                          </p:spTgt>
                                        </p:tgtEl>
                                        <p:attrNameLst>
                                          <p:attrName>style.visibility</p:attrName>
                                        </p:attrNameLst>
                                      </p:cBhvr>
                                      <p:to>
                                        <p:strVal val="visible"/>
                                      </p:to>
                                    </p:set>
                                    <p:animEffect transition="in" filter="dissolve">
                                      <p:cBhvr>
                                        <p:cTn id="7" dur="2000"/>
                                        <p:tgtEl>
                                          <p:spTgt spid="436">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36">
                                            <p:txEl>
                                              <p:pRg st="0" end="0"/>
                                            </p:txEl>
                                          </p:spTgt>
                                        </p:tgtEl>
                                        <p:attrNameLst>
                                          <p:attrName>style.visibility</p:attrName>
                                        </p:attrNameLst>
                                      </p:cBhvr>
                                      <p:to>
                                        <p:strVal val="visible"/>
                                      </p:to>
                                    </p:set>
                                    <p:animEffect transition="in" filter="dissolve">
                                      <p:cBhvr>
                                        <p:cTn id="10" dur="2000"/>
                                        <p:tgtEl>
                                          <p:spTgt spid="436">
                                            <p:txEl>
                                              <p:pRg st="0" end="0"/>
                                            </p:txEl>
                                          </p:spTgt>
                                        </p:tgtEl>
                                      </p:cBhvr>
                                    </p:animEffect>
                                  </p:childTnLst>
                                </p:cTn>
                              </p:par>
                            </p:childTnLst>
                          </p:cTn>
                        </p:par>
                        <p:par>
                          <p:cTn id="11" fill="hold">
                            <p:stCondLst>
                              <p:cond delay="2000"/>
                            </p:stCondLst>
                            <p:childTnLst>
                              <p:par>
                                <p:cTn id="12" presetID="9" presetClass="entr" fill="hold" grpId="1" nodeType="afterEffect">
                                  <p:stCondLst>
                                    <p:cond delay="500"/>
                                  </p:stCondLst>
                                  <p:iterate type="lt">
                                    <p:tmAbs val="0"/>
                                  </p:iterate>
                                  <p:childTnLst>
                                    <p:set>
                                      <p:cBhvr>
                                        <p:cTn id="13" fill="hold"/>
                                        <p:tgtEl>
                                          <p:spTgt spid="436">
                                            <p:txEl>
                                              <p:pRg st="1" end="1"/>
                                            </p:txEl>
                                          </p:spTgt>
                                        </p:tgtEl>
                                        <p:attrNameLst>
                                          <p:attrName>style.visibility</p:attrName>
                                        </p:attrNameLst>
                                      </p:cBhvr>
                                      <p:to>
                                        <p:strVal val="visible"/>
                                      </p:to>
                                    </p:set>
                                    <p:animEffect transition="in" filter="dissolve">
                                      <p:cBhvr>
                                        <p:cTn id="14" dur="2000"/>
                                        <p:tgtEl>
                                          <p:spTgt spid="43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1" nodeType="clickEffect">
                                  <p:stCondLst>
                                    <p:cond delay="0"/>
                                  </p:stCondLst>
                                  <p:iterate type="lt">
                                    <p:tmAbs val="0"/>
                                  </p:iterate>
                                  <p:childTnLst>
                                    <p:set>
                                      <p:cBhvr>
                                        <p:cTn id="18" fill="hold"/>
                                        <p:tgtEl>
                                          <p:spTgt spid="436">
                                            <p:txEl>
                                              <p:pRg st="2" end="2"/>
                                            </p:txEl>
                                          </p:spTgt>
                                        </p:tgtEl>
                                        <p:attrNameLst>
                                          <p:attrName>style.visibility</p:attrName>
                                        </p:attrNameLst>
                                      </p:cBhvr>
                                      <p:to>
                                        <p:strVal val="visible"/>
                                      </p:to>
                                    </p:set>
                                    <p:animEffect transition="in" filter="dissolve">
                                      <p:cBhvr>
                                        <p:cTn id="19" dur="2000"/>
                                        <p:tgtEl>
                                          <p:spTgt spid="43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1" nodeType="clickEffect">
                                  <p:stCondLst>
                                    <p:cond delay="0"/>
                                  </p:stCondLst>
                                  <p:iterate type="lt">
                                    <p:tmAbs val="0"/>
                                  </p:iterate>
                                  <p:childTnLst>
                                    <p:set>
                                      <p:cBhvr>
                                        <p:cTn id="23" fill="hold"/>
                                        <p:tgtEl>
                                          <p:spTgt spid="436">
                                            <p:txEl>
                                              <p:pRg st="3" end="3"/>
                                            </p:txEl>
                                          </p:spTgt>
                                        </p:tgtEl>
                                        <p:attrNameLst>
                                          <p:attrName>style.visibility</p:attrName>
                                        </p:attrNameLst>
                                      </p:cBhvr>
                                      <p:to>
                                        <p:strVal val="visible"/>
                                      </p:to>
                                    </p:set>
                                    <p:animEffect transition="in" filter="dissolve">
                                      <p:cBhvr>
                                        <p:cTn id="24" dur="2000"/>
                                        <p:tgtEl>
                                          <p:spTgt spid="43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1" nodeType="clickEffect">
                                  <p:stCondLst>
                                    <p:cond delay="0"/>
                                  </p:stCondLst>
                                  <p:iterate type="lt">
                                    <p:tmAbs val="0"/>
                                  </p:iterate>
                                  <p:childTnLst>
                                    <p:set>
                                      <p:cBhvr>
                                        <p:cTn id="28" fill="hold"/>
                                        <p:tgtEl>
                                          <p:spTgt spid="436">
                                            <p:txEl>
                                              <p:pRg st="4" end="4"/>
                                            </p:txEl>
                                          </p:spTgt>
                                        </p:tgtEl>
                                        <p:attrNameLst>
                                          <p:attrName>style.visibility</p:attrName>
                                        </p:attrNameLst>
                                      </p:cBhvr>
                                      <p:to>
                                        <p:strVal val="visible"/>
                                      </p:to>
                                    </p:set>
                                    <p:animEffect transition="in" filter="dissolve">
                                      <p:cBhvr>
                                        <p:cTn id="29" dur="2000"/>
                                        <p:tgtEl>
                                          <p:spTgt spid="43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1" nodeType="clickEffect">
                                  <p:stCondLst>
                                    <p:cond delay="0"/>
                                  </p:stCondLst>
                                  <p:iterate type="lt">
                                    <p:tmAbs val="0"/>
                                  </p:iterate>
                                  <p:childTnLst>
                                    <p:set>
                                      <p:cBhvr>
                                        <p:cTn id="33" fill="hold"/>
                                        <p:tgtEl>
                                          <p:spTgt spid="436">
                                            <p:txEl>
                                              <p:pRg st="5" end="5"/>
                                            </p:txEl>
                                          </p:spTgt>
                                        </p:tgtEl>
                                        <p:attrNameLst>
                                          <p:attrName>style.visibility</p:attrName>
                                        </p:attrNameLst>
                                      </p:cBhvr>
                                      <p:to>
                                        <p:strVal val="visible"/>
                                      </p:to>
                                    </p:set>
                                    <p:animEffect transition="in" filter="dissolve">
                                      <p:cBhvr>
                                        <p:cTn id="34" dur="2000"/>
                                        <p:tgtEl>
                                          <p:spTgt spid="43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1" nodeType="clickEffect">
                                  <p:stCondLst>
                                    <p:cond delay="0"/>
                                  </p:stCondLst>
                                  <p:iterate type="lt">
                                    <p:tmAbs val="0"/>
                                  </p:iterate>
                                  <p:childTnLst>
                                    <p:set>
                                      <p:cBhvr>
                                        <p:cTn id="38" fill="hold"/>
                                        <p:tgtEl>
                                          <p:spTgt spid="436">
                                            <p:txEl>
                                              <p:pRg st="6" end="6"/>
                                            </p:txEl>
                                          </p:spTgt>
                                        </p:tgtEl>
                                        <p:attrNameLst>
                                          <p:attrName>style.visibility</p:attrName>
                                        </p:attrNameLst>
                                      </p:cBhvr>
                                      <p:to>
                                        <p:strVal val="visible"/>
                                      </p:to>
                                    </p:set>
                                    <p:animEffect transition="in" filter="dissolve">
                                      <p:cBhvr>
                                        <p:cTn id="39" dur="2000"/>
                                        <p:tgtEl>
                                          <p:spTgt spid="436">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fill="hold" grpId="1" nodeType="clickEffect">
                                  <p:stCondLst>
                                    <p:cond delay="0"/>
                                  </p:stCondLst>
                                  <p:iterate type="lt">
                                    <p:tmAbs val="0"/>
                                  </p:iterate>
                                  <p:childTnLst>
                                    <p:set>
                                      <p:cBhvr>
                                        <p:cTn id="43" fill="hold"/>
                                        <p:tgtEl>
                                          <p:spTgt spid="436">
                                            <p:txEl>
                                              <p:pRg st="7" end="7"/>
                                            </p:txEl>
                                          </p:spTgt>
                                        </p:tgtEl>
                                        <p:attrNameLst>
                                          <p:attrName>style.visibility</p:attrName>
                                        </p:attrNameLst>
                                      </p:cBhvr>
                                      <p:to>
                                        <p:strVal val="visible"/>
                                      </p:to>
                                    </p:set>
                                    <p:animEffect transition="in" filter="dissolve">
                                      <p:cBhvr>
                                        <p:cTn id="44" dur="2000"/>
                                        <p:tgtEl>
                                          <p:spTgt spid="436">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fill="hold" grpId="1" nodeType="clickEffect">
                                  <p:stCondLst>
                                    <p:cond delay="0"/>
                                  </p:stCondLst>
                                  <p:iterate type="lt">
                                    <p:tmAbs val="0"/>
                                  </p:iterate>
                                  <p:childTnLst>
                                    <p:set>
                                      <p:cBhvr>
                                        <p:cTn id="48" fill="hold"/>
                                        <p:tgtEl>
                                          <p:spTgt spid="436">
                                            <p:txEl>
                                              <p:pRg st="8" end="8"/>
                                            </p:txEl>
                                          </p:spTgt>
                                        </p:tgtEl>
                                        <p:attrNameLst>
                                          <p:attrName>style.visibility</p:attrName>
                                        </p:attrNameLst>
                                      </p:cBhvr>
                                      <p:to>
                                        <p:strVal val="visible"/>
                                      </p:to>
                                    </p:set>
                                    <p:animEffect transition="in" filter="dissolve">
                                      <p:cBhvr>
                                        <p:cTn id="49" dur="2000"/>
                                        <p:tgtEl>
                                          <p:spTgt spid="436">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fill="hold" grpId="1" nodeType="clickEffect">
                                  <p:stCondLst>
                                    <p:cond delay="0"/>
                                  </p:stCondLst>
                                  <p:iterate type="lt">
                                    <p:tmAbs val="0"/>
                                  </p:iterate>
                                  <p:childTnLst>
                                    <p:set>
                                      <p:cBhvr>
                                        <p:cTn id="53" fill="hold"/>
                                        <p:tgtEl>
                                          <p:spTgt spid="436">
                                            <p:txEl>
                                              <p:pRg st="9" end="9"/>
                                            </p:txEl>
                                          </p:spTgt>
                                        </p:tgtEl>
                                        <p:attrNameLst>
                                          <p:attrName>style.visibility</p:attrName>
                                        </p:attrNameLst>
                                      </p:cBhvr>
                                      <p:to>
                                        <p:strVal val="visible"/>
                                      </p:to>
                                    </p:set>
                                    <p:animEffect transition="in" filter="dissolve">
                                      <p:cBhvr>
                                        <p:cTn id="54" dur="2000"/>
                                        <p:tgtEl>
                                          <p:spTgt spid="43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42" name="Shape 442"/>
          <p:cNvSpPr>
            <a:spLocks noGrp="1"/>
          </p:cNvSpPr>
          <p:nvPr>
            <p:ph type="body" idx="1"/>
          </p:nvPr>
        </p:nvSpPr>
        <p:spPr>
          <a:xfrm>
            <a:off x="1460500" y="1270000"/>
            <a:ext cx="9563100" cy="7213600"/>
          </a:xfrm>
          <a:prstGeom prst="rect">
            <a:avLst/>
          </a:prstGeom>
        </p:spPr>
        <p:txBody>
          <a:bodyPr anchor="t"/>
          <a:lstStyle/>
          <a:p>
            <a:pPr>
              <a:buClrTx/>
              <a:buSzPct val="100000"/>
              <a:buFontTx/>
              <a:buAutoNum type="arabicPeriod" startAt="2"/>
              <a:defRPr u="sng">
                <a:solidFill>
                  <a:srgbClr val="BB280F"/>
                </a:solidFill>
              </a:defRPr>
            </a:pPr>
            <a:r>
              <a:t> Leistungen in den Kursen (Erster Block) </a:t>
            </a:r>
          </a:p>
          <a:p>
            <a:pPr marL="0" indent="381000">
              <a:buClrTx/>
              <a:buSzTx/>
              <a:buFontTx/>
              <a:buNone/>
              <a:defRPr u="sng">
                <a:solidFill>
                  <a:srgbClr val="BB280F"/>
                </a:solidFill>
              </a:defRPr>
            </a:pPr>
            <a:r>
              <a:rPr u="none"/>
              <a:t>Möglichkeit mehr als 40 Kurse anzurechnen:</a:t>
            </a:r>
          </a:p>
          <a:p>
            <a:pPr lvl="2">
              <a:buSzPct val="33658"/>
              <a:buBlip>
                <a:blip r:embed="rId3"/>
              </a:buBlip>
              <a:defRPr b="1" i="1">
                <a:latin typeface="Palatino"/>
                <a:ea typeface="Palatino"/>
                <a:cs typeface="Palatino"/>
                <a:sym typeface="Palatino"/>
              </a:defRPr>
            </a:pPr>
            <a:r>
              <a:t>Beispiel:</a:t>
            </a:r>
          </a:p>
          <a:p>
            <a:pPr lvl="2">
              <a:buSzPct val="33658"/>
              <a:buBlip>
                <a:blip r:embed="rId3"/>
              </a:buBlip>
            </a:pPr>
            <a:r>
              <a:t>Schüler bringt 40 Kurse ein mit 320 Punkten (∅ 8,0 Punkte)</a:t>
            </a:r>
          </a:p>
          <a:p>
            <a:pPr lvl="2">
              <a:buSzPct val="33658"/>
              <a:buBlip>
                <a:blip r:embed="rId3"/>
              </a:buBlip>
            </a:pPr>
            <a:r>
              <a:t>zusätzlich 2 Kurse Informatik (12 +12 Punkte) und 2 Kurse Philosophie (13 + 13 Punkte)</a:t>
            </a:r>
          </a:p>
          <a:p>
            <a:pPr lvl="2">
              <a:buSzPct val="33658"/>
              <a:buBlip>
                <a:blip r:embed="rId3"/>
              </a:buBlip>
            </a:pPr>
            <a:r>
              <a:t>Gesamtpunktzahl der 44 Kurse: 370 Punkte ergibt:                   ∅ 370 : 44 = 8,41 Punkte </a:t>
            </a:r>
          </a:p>
          <a:p>
            <a:pPr lvl="2">
              <a:buSzPct val="33658"/>
              <a:buBlip>
                <a:blip r:embed="rId3"/>
              </a:buBlip>
            </a:pPr>
            <a:r>
              <a:t>neue Gesamtpunktzahl:  8,41 • 40 = 336,4 ≈ 336 Punkte </a:t>
            </a:r>
          </a:p>
        </p:txBody>
      </p:sp>
      <p:sp>
        <p:nvSpPr>
          <p:cNvPr id="443" name="Shape 443"/>
          <p:cNvSpPr/>
          <p:nvPr/>
        </p:nvSpPr>
        <p:spPr>
          <a:xfrm>
            <a:off x="11736718" y="2324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2</a:t>
            </a:r>
          </a:p>
        </p:txBody>
      </p:sp>
      <p:sp>
        <p:nvSpPr>
          <p:cNvPr id="444" name="Shape 444"/>
          <p:cNvSpPr/>
          <p:nvPr/>
        </p:nvSpPr>
        <p:spPr>
          <a:xfrm>
            <a:off x="967118" y="143510"/>
            <a:ext cx="95250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zählt alles zum Abiturschnitt?</a:t>
            </a: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42">
                                            <p:bg/>
                                          </p:spTgt>
                                        </p:tgtEl>
                                        <p:attrNameLst>
                                          <p:attrName>style.visibility</p:attrName>
                                        </p:attrNameLst>
                                      </p:cBhvr>
                                      <p:to>
                                        <p:strVal val="visible"/>
                                      </p:to>
                                    </p:set>
                                    <p:animEffect transition="in" filter="dissolve">
                                      <p:cBhvr>
                                        <p:cTn id="7" dur="2000"/>
                                        <p:tgtEl>
                                          <p:spTgt spid="442">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42">
                                            <p:txEl>
                                              <p:pRg st="0" end="0"/>
                                            </p:txEl>
                                          </p:spTgt>
                                        </p:tgtEl>
                                        <p:attrNameLst>
                                          <p:attrName>style.visibility</p:attrName>
                                        </p:attrNameLst>
                                      </p:cBhvr>
                                      <p:to>
                                        <p:strVal val="visible"/>
                                      </p:to>
                                    </p:set>
                                    <p:animEffect transition="in" filter="dissolve">
                                      <p:cBhvr>
                                        <p:cTn id="10" dur="2000"/>
                                        <p:tgtEl>
                                          <p:spTgt spid="4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442">
                                            <p:txEl>
                                              <p:pRg st="1" end="1"/>
                                            </p:txEl>
                                          </p:spTgt>
                                        </p:tgtEl>
                                        <p:attrNameLst>
                                          <p:attrName>style.visibility</p:attrName>
                                        </p:attrNameLst>
                                      </p:cBhvr>
                                      <p:to>
                                        <p:strVal val="visible"/>
                                      </p:to>
                                    </p:set>
                                    <p:animEffect transition="in" filter="dissolve">
                                      <p:cBhvr>
                                        <p:cTn id="15" dur="2000"/>
                                        <p:tgtEl>
                                          <p:spTgt spid="4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442">
                                            <p:txEl>
                                              <p:pRg st="2" end="2"/>
                                            </p:txEl>
                                          </p:spTgt>
                                        </p:tgtEl>
                                        <p:attrNameLst>
                                          <p:attrName>style.visibility</p:attrName>
                                        </p:attrNameLst>
                                      </p:cBhvr>
                                      <p:to>
                                        <p:strVal val="visible"/>
                                      </p:to>
                                    </p:set>
                                    <p:animEffect transition="in" filter="dissolve">
                                      <p:cBhvr>
                                        <p:cTn id="20" dur="2000"/>
                                        <p:tgtEl>
                                          <p:spTgt spid="44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type="lt">
                                    <p:tmAbs val="0"/>
                                  </p:iterate>
                                  <p:childTnLst>
                                    <p:set>
                                      <p:cBhvr>
                                        <p:cTn id="24" fill="hold"/>
                                        <p:tgtEl>
                                          <p:spTgt spid="442">
                                            <p:txEl>
                                              <p:pRg st="3" end="3"/>
                                            </p:txEl>
                                          </p:spTgt>
                                        </p:tgtEl>
                                        <p:attrNameLst>
                                          <p:attrName>style.visibility</p:attrName>
                                        </p:attrNameLst>
                                      </p:cBhvr>
                                      <p:to>
                                        <p:strVal val="visible"/>
                                      </p:to>
                                    </p:set>
                                    <p:animEffect transition="in" filter="dissolve">
                                      <p:cBhvr>
                                        <p:cTn id="25" dur="2000"/>
                                        <p:tgtEl>
                                          <p:spTgt spid="44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type="lt">
                                    <p:tmAbs val="0"/>
                                  </p:iterate>
                                  <p:childTnLst>
                                    <p:set>
                                      <p:cBhvr>
                                        <p:cTn id="29" fill="hold"/>
                                        <p:tgtEl>
                                          <p:spTgt spid="442">
                                            <p:txEl>
                                              <p:pRg st="4" end="4"/>
                                            </p:txEl>
                                          </p:spTgt>
                                        </p:tgtEl>
                                        <p:attrNameLst>
                                          <p:attrName>style.visibility</p:attrName>
                                        </p:attrNameLst>
                                      </p:cBhvr>
                                      <p:to>
                                        <p:strVal val="visible"/>
                                      </p:to>
                                    </p:set>
                                    <p:animEffect transition="in" filter="dissolve">
                                      <p:cBhvr>
                                        <p:cTn id="30" dur="2000"/>
                                        <p:tgtEl>
                                          <p:spTgt spid="44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type="lt">
                                    <p:tmAbs val="0"/>
                                  </p:iterate>
                                  <p:childTnLst>
                                    <p:set>
                                      <p:cBhvr>
                                        <p:cTn id="34" fill="hold"/>
                                        <p:tgtEl>
                                          <p:spTgt spid="442">
                                            <p:txEl>
                                              <p:pRg st="5" end="5"/>
                                            </p:txEl>
                                          </p:spTgt>
                                        </p:tgtEl>
                                        <p:attrNameLst>
                                          <p:attrName>style.visibility</p:attrName>
                                        </p:attrNameLst>
                                      </p:cBhvr>
                                      <p:to>
                                        <p:strVal val="visible"/>
                                      </p:to>
                                    </p:set>
                                    <p:animEffect transition="in" filter="dissolve">
                                      <p:cBhvr>
                                        <p:cTn id="35" dur="2000"/>
                                        <p:tgtEl>
                                          <p:spTgt spid="44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1" nodeType="clickEffect">
                                  <p:stCondLst>
                                    <p:cond delay="0"/>
                                  </p:stCondLst>
                                  <p:iterate type="lt">
                                    <p:tmAbs val="0"/>
                                  </p:iterate>
                                  <p:childTnLst>
                                    <p:set>
                                      <p:cBhvr>
                                        <p:cTn id="39" fill="hold"/>
                                        <p:tgtEl>
                                          <p:spTgt spid="442">
                                            <p:txEl>
                                              <p:pRg st="6" end="6"/>
                                            </p:txEl>
                                          </p:spTgt>
                                        </p:tgtEl>
                                        <p:attrNameLst>
                                          <p:attrName>style.visibility</p:attrName>
                                        </p:attrNameLst>
                                      </p:cBhvr>
                                      <p:to>
                                        <p:strVal val="visible"/>
                                      </p:to>
                                    </p:set>
                                    <p:animEffect transition="in" filter="dissolve">
                                      <p:cBhvr>
                                        <p:cTn id="40" dur="2000"/>
                                        <p:tgtEl>
                                          <p:spTgt spid="4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48" name="Shape 448"/>
          <p:cNvSpPr>
            <a:spLocks noGrp="1"/>
          </p:cNvSpPr>
          <p:nvPr>
            <p:ph type="body" sz="quarter" idx="1"/>
          </p:nvPr>
        </p:nvSpPr>
        <p:spPr>
          <a:xfrm>
            <a:off x="1600200" y="990600"/>
            <a:ext cx="8458200" cy="2667000"/>
          </a:xfrm>
          <a:prstGeom prst="rect">
            <a:avLst/>
          </a:prstGeom>
        </p:spPr>
        <p:txBody>
          <a:bodyPr/>
          <a:lstStyle/>
          <a:p>
            <a:pPr>
              <a:buClrTx/>
              <a:buSzPct val="100000"/>
              <a:buFontTx/>
              <a:buAutoNum type="arabicPeriod" startAt="3"/>
              <a:defRPr u="sng">
                <a:solidFill>
                  <a:srgbClr val="BB280F"/>
                </a:solidFill>
              </a:defRPr>
            </a:pPr>
            <a:r>
              <a:t>Abiturprüfungsblock (Zweiter Block) </a:t>
            </a:r>
          </a:p>
          <a:p>
            <a:pPr marL="0" indent="381000">
              <a:buClrTx/>
              <a:buSzTx/>
              <a:buFontTx/>
              <a:buNone/>
              <a:defRPr u="sng">
                <a:solidFill>
                  <a:srgbClr val="BB280F"/>
                </a:solidFill>
              </a:defRPr>
            </a:pPr>
            <a:r>
              <a:rPr u="none"/>
              <a:t>Gewertet werden:</a:t>
            </a:r>
          </a:p>
          <a:p>
            <a:pPr>
              <a:buSzPct val="37866"/>
              <a:buBlip>
                <a:blip r:embed="rId2"/>
              </a:buBlip>
            </a:pPr>
            <a:r>
              <a:t>die Leistungen aus den schriftlichen und mündlichen Abiturprüfungen*</a:t>
            </a:r>
          </a:p>
        </p:txBody>
      </p:sp>
      <p:sp>
        <p:nvSpPr>
          <p:cNvPr id="449" name="Shape 449"/>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3</a:t>
            </a:r>
          </a:p>
        </p:txBody>
      </p:sp>
      <p:sp>
        <p:nvSpPr>
          <p:cNvPr id="450" name="Shape 450"/>
          <p:cNvSpPr/>
          <p:nvPr/>
        </p:nvSpPr>
        <p:spPr>
          <a:xfrm>
            <a:off x="1594085" y="3976173"/>
            <a:ext cx="10109201" cy="195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defRPr sz="2800">
                <a:solidFill>
                  <a:srgbClr val="FF2600"/>
                </a:solidFill>
                <a:latin typeface="Corbel"/>
                <a:ea typeface="Corbel"/>
                <a:cs typeface="Corbel"/>
                <a:sym typeface="Corbel"/>
              </a:defRPr>
            </a:lvl1pPr>
          </a:lstStyle>
          <a:p>
            <a:r>
              <a:t>* Wurde in einem Fach nur schriftlich oder mündlich geprüft, ist die erreichte Punktzahl vierfach zu werten. Wurde in einem Fach schriftlich und mündlich geprüft, wird nach folgender Formel gerechnet:</a:t>
            </a:r>
          </a:p>
        </p:txBody>
      </p:sp>
      <p:sp>
        <p:nvSpPr>
          <p:cNvPr id="451" name="Shape 451"/>
          <p:cNvSpPr/>
          <p:nvPr/>
        </p:nvSpPr>
        <p:spPr>
          <a:xfrm>
            <a:off x="1597735" y="6908800"/>
            <a:ext cx="10109201" cy="166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defRPr sz="2800">
                <a:solidFill>
                  <a:srgbClr val="EB4C12"/>
                </a:solidFill>
                <a:latin typeface="Corbel"/>
                <a:ea typeface="Corbel"/>
                <a:cs typeface="Corbel"/>
                <a:sym typeface="Corbel"/>
              </a:defRPr>
            </a:lvl1pPr>
          </a:lstStyle>
          <a:p>
            <a:r>
              <a:t>** In den Fächern Bildende Kunst, Musik und Sport werden die schriftlichen oder mündlichen Prüfungen in der Regel durch fachpraktische Prüfungen ergänzt.</a:t>
            </a:r>
          </a:p>
        </p:txBody>
      </p:sp>
      <p:sp>
        <p:nvSpPr>
          <p:cNvPr id="452" name="Shape 452"/>
          <p:cNvSpPr/>
          <p:nvPr/>
        </p:nvSpPr>
        <p:spPr>
          <a:xfrm>
            <a:off x="1600200" y="3911600"/>
            <a:ext cx="6769112" cy="100"/>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grpSp>
        <p:nvGrpSpPr>
          <p:cNvPr id="456" name="Group 456"/>
          <p:cNvGrpSpPr/>
          <p:nvPr/>
        </p:nvGrpSpPr>
        <p:grpSpPr>
          <a:xfrm>
            <a:off x="2705100" y="5975350"/>
            <a:ext cx="8788401" cy="876300"/>
            <a:chOff x="0" y="0"/>
            <a:chExt cx="8788400" cy="876300"/>
          </a:xfrm>
        </p:grpSpPr>
        <p:sp>
          <p:nvSpPr>
            <p:cNvPr id="453" name="Shape 453"/>
            <p:cNvSpPr/>
            <p:nvPr/>
          </p:nvSpPr>
          <p:spPr>
            <a:xfrm>
              <a:off x="0" y="0"/>
              <a:ext cx="8788401"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800">
                  <a:solidFill>
                    <a:srgbClr val="EB4C12"/>
                  </a:solidFill>
                  <a:latin typeface="Corbel"/>
                  <a:ea typeface="Corbel"/>
                  <a:cs typeface="Corbel"/>
                  <a:sym typeface="Corbel"/>
                </a:defRPr>
              </a:lvl1pPr>
            </a:lstStyle>
            <a:p>
              <a:r>
                <a:t>Schriftliche Prüfung * 2 + Mündliche Prüfung</a:t>
              </a:r>
            </a:p>
          </p:txBody>
        </p:sp>
        <p:sp>
          <p:nvSpPr>
            <p:cNvPr id="454" name="Shape 454"/>
            <p:cNvSpPr/>
            <p:nvPr/>
          </p:nvSpPr>
          <p:spPr>
            <a:xfrm flipV="1">
              <a:off x="1546" y="438214"/>
              <a:ext cx="6700780" cy="25337"/>
            </a:xfrm>
            <a:prstGeom prst="line">
              <a:avLst/>
            </a:prstGeom>
            <a:noFill/>
            <a:ln w="25400" cap="flat">
              <a:solidFill>
                <a:srgbClr val="EB4C12"/>
              </a:solidFill>
              <a:prstDash val="solid"/>
              <a:miter lim="400000"/>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sp>
          <p:nvSpPr>
            <p:cNvPr id="455" name="Shape 455"/>
            <p:cNvSpPr/>
            <p:nvPr/>
          </p:nvSpPr>
          <p:spPr>
            <a:xfrm>
              <a:off x="3038147" y="355600"/>
              <a:ext cx="364105"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800">
                  <a:solidFill>
                    <a:srgbClr val="EB4C12"/>
                  </a:solidFill>
                  <a:latin typeface="Corbel"/>
                  <a:ea typeface="Corbel"/>
                  <a:cs typeface="Corbel"/>
                  <a:sym typeface="Corbel"/>
                </a:defRPr>
              </a:lvl1pPr>
            </a:lstStyle>
            <a:p>
              <a:r>
                <a:t>3</a:t>
              </a:r>
            </a:p>
          </p:txBody>
        </p:sp>
      </p:grpSp>
      <p:sp>
        <p:nvSpPr>
          <p:cNvPr id="457" name="Shape 457"/>
          <p:cNvSpPr/>
          <p:nvPr/>
        </p:nvSpPr>
        <p:spPr>
          <a:xfrm>
            <a:off x="967118" y="143510"/>
            <a:ext cx="95250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zählt alles zum Abiturschnitt?</a:t>
            </a: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48">
                                            <p:bg/>
                                          </p:spTgt>
                                        </p:tgtEl>
                                        <p:attrNameLst>
                                          <p:attrName>style.visibility</p:attrName>
                                        </p:attrNameLst>
                                      </p:cBhvr>
                                      <p:to>
                                        <p:strVal val="visible"/>
                                      </p:to>
                                    </p:set>
                                    <p:animEffect transition="in" filter="dissolve">
                                      <p:cBhvr>
                                        <p:cTn id="7" dur="2000"/>
                                        <p:tgtEl>
                                          <p:spTgt spid="448">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48">
                                            <p:txEl>
                                              <p:pRg st="0" end="0"/>
                                            </p:txEl>
                                          </p:spTgt>
                                        </p:tgtEl>
                                        <p:attrNameLst>
                                          <p:attrName>style.visibility</p:attrName>
                                        </p:attrNameLst>
                                      </p:cBhvr>
                                      <p:to>
                                        <p:strVal val="visible"/>
                                      </p:to>
                                    </p:set>
                                    <p:animEffect transition="in" filter="dissolve">
                                      <p:cBhvr>
                                        <p:cTn id="10" dur="2000"/>
                                        <p:tgtEl>
                                          <p:spTgt spid="448">
                                            <p:txEl>
                                              <p:pRg st="0" end="0"/>
                                            </p:txEl>
                                          </p:spTgt>
                                        </p:tgtEl>
                                      </p:cBhvr>
                                    </p:animEffect>
                                  </p:childTnLst>
                                </p:cTn>
                              </p:par>
                            </p:childTnLst>
                          </p:cTn>
                        </p:par>
                        <p:par>
                          <p:cTn id="11" fill="hold">
                            <p:stCondLst>
                              <p:cond delay="2000"/>
                            </p:stCondLst>
                            <p:childTnLst>
                              <p:par>
                                <p:cTn id="12" presetID="9" presetClass="entr" fill="hold" grpId="1" nodeType="afterEffect">
                                  <p:stCondLst>
                                    <p:cond delay="500"/>
                                  </p:stCondLst>
                                  <p:iterate type="lt">
                                    <p:tmAbs val="0"/>
                                  </p:iterate>
                                  <p:childTnLst>
                                    <p:set>
                                      <p:cBhvr>
                                        <p:cTn id="13" fill="hold"/>
                                        <p:tgtEl>
                                          <p:spTgt spid="448">
                                            <p:txEl>
                                              <p:pRg st="1" end="1"/>
                                            </p:txEl>
                                          </p:spTgt>
                                        </p:tgtEl>
                                        <p:attrNameLst>
                                          <p:attrName>style.visibility</p:attrName>
                                        </p:attrNameLst>
                                      </p:cBhvr>
                                      <p:to>
                                        <p:strVal val="visible"/>
                                      </p:to>
                                    </p:set>
                                    <p:animEffect transition="in" filter="dissolve">
                                      <p:cBhvr>
                                        <p:cTn id="14" dur="2000"/>
                                        <p:tgtEl>
                                          <p:spTgt spid="44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1" nodeType="clickEffect">
                                  <p:stCondLst>
                                    <p:cond delay="0"/>
                                  </p:stCondLst>
                                  <p:iterate type="lt">
                                    <p:tmAbs val="0"/>
                                  </p:iterate>
                                  <p:childTnLst>
                                    <p:set>
                                      <p:cBhvr>
                                        <p:cTn id="18" fill="hold"/>
                                        <p:tgtEl>
                                          <p:spTgt spid="448">
                                            <p:txEl>
                                              <p:pRg st="2" end="2"/>
                                            </p:txEl>
                                          </p:spTgt>
                                        </p:tgtEl>
                                        <p:attrNameLst>
                                          <p:attrName>style.visibility</p:attrName>
                                        </p:attrNameLst>
                                      </p:cBhvr>
                                      <p:to>
                                        <p:strVal val="visible"/>
                                      </p:to>
                                    </p:set>
                                    <p:animEffect transition="in" filter="dissolve">
                                      <p:cBhvr>
                                        <p:cTn id="19" dur="2000"/>
                                        <p:tgtEl>
                                          <p:spTgt spid="44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2" nodeType="clickEffect">
                                  <p:stCondLst>
                                    <p:cond delay="0"/>
                                  </p:stCondLst>
                                  <p:iterate>
                                    <p:tmAbs val="0"/>
                                  </p:iterate>
                                  <p:childTnLst>
                                    <p:set>
                                      <p:cBhvr>
                                        <p:cTn id="23" fill="hold"/>
                                        <p:tgtEl>
                                          <p:spTgt spid="452"/>
                                        </p:tgtEl>
                                        <p:attrNameLst>
                                          <p:attrName>style.visibility</p:attrName>
                                        </p:attrNameLst>
                                      </p:cBhvr>
                                      <p:to>
                                        <p:strVal val="visible"/>
                                      </p:to>
                                    </p:set>
                                    <p:anim calcmode="lin" valueType="num">
                                      <p:cBhvr>
                                        <p:cTn id="24" dur="2000" fill="hold"/>
                                        <p:tgtEl>
                                          <p:spTgt spid="452"/>
                                        </p:tgtEl>
                                        <p:attrNameLst>
                                          <p:attrName>ppt_w</p:attrName>
                                        </p:attrNameLst>
                                      </p:cBhvr>
                                      <p:tavLst>
                                        <p:tav tm="0">
                                          <p:val>
                                            <p:fltVal val="0"/>
                                          </p:val>
                                        </p:tav>
                                        <p:tav tm="100000">
                                          <p:val>
                                            <p:strVal val="#ppt_w"/>
                                          </p:val>
                                        </p:tav>
                                      </p:tavLst>
                                    </p:anim>
                                    <p:anim calcmode="lin" valueType="num">
                                      <p:cBhvr>
                                        <p:cTn id="25" dur="2000" fill="hold"/>
                                        <p:tgtEl>
                                          <p:spTgt spid="452"/>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23" presetClass="entr" presetSubtype="16" fill="hold" grpId="3" nodeType="afterEffect">
                                  <p:stCondLst>
                                    <p:cond delay="0"/>
                                  </p:stCondLst>
                                  <p:iterate>
                                    <p:tmAbs val="0"/>
                                  </p:iterate>
                                  <p:childTnLst>
                                    <p:set>
                                      <p:cBhvr>
                                        <p:cTn id="28" fill="hold"/>
                                        <p:tgtEl>
                                          <p:spTgt spid="450"/>
                                        </p:tgtEl>
                                        <p:attrNameLst>
                                          <p:attrName>style.visibility</p:attrName>
                                        </p:attrNameLst>
                                      </p:cBhvr>
                                      <p:to>
                                        <p:strVal val="visible"/>
                                      </p:to>
                                    </p:set>
                                    <p:anim calcmode="lin" valueType="num">
                                      <p:cBhvr>
                                        <p:cTn id="29" dur="2000" fill="hold"/>
                                        <p:tgtEl>
                                          <p:spTgt spid="450"/>
                                        </p:tgtEl>
                                        <p:attrNameLst>
                                          <p:attrName>ppt_w</p:attrName>
                                        </p:attrNameLst>
                                      </p:cBhvr>
                                      <p:tavLst>
                                        <p:tav tm="0">
                                          <p:val>
                                            <p:fltVal val="0"/>
                                          </p:val>
                                        </p:tav>
                                        <p:tav tm="100000">
                                          <p:val>
                                            <p:strVal val="#ppt_w"/>
                                          </p:val>
                                        </p:tav>
                                      </p:tavLst>
                                    </p:anim>
                                    <p:anim calcmode="lin" valueType="num">
                                      <p:cBhvr>
                                        <p:cTn id="30" dur="2000" fill="hold"/>
                                        <p:tgtEl>
                                          <p:spTgt spid="45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4" nodeType="clickEffect">
                                  <p:stCondLst>
                                    <p:cond delay="0"/>
                                  </p:stCondLst>
                                  <p:iterate>
                                    <p:tmAbs val="0"/>
                                  </p:iterate>
                                  <p:childTnLst>
                                    <p:set>
                                      <p:cBhvr>
                                        <p:cTn id="34" fill="hold"/>
                                        <p:tgtEl>
                                          <p:spTgt spid="456"/>
                                        </p:tgtEl>
                                        <p:attrNameLst>
                                          <p:attrName>style.visibility</p:attrName>
                                        </p:attrNameLst>
                                      </p:cBhvr>
                                      <p:to>
                                        <p:strVal val="visible"/>
                                      </p:to>
                                    </p:set>
                                    <p:anim calcmode="lin" valueType="num">
                                      <p:cBhvr>
                                        <p:cTn id="35" dur="2000" fill="hold"/>
                                        <p:tgtEl>
                                          <p:spTgt spid="456"/>
                                        </p:tgtEl>
                                        <p:attrNameLst>
                                          <p:attrName>ppt_w</p:attrName>
                                        </p:attrNameLst>
                                      </p:cBhvr>
                                      <p:tavLst>
                                        <p:tav tm="0">
                                          <p:val>
                                            <p:fltVal val="0"/>
                                          </p:val>
                                        </p:tav>
                                        <p:tav tm="100000">
                                          <p:val>
                                            <p:strVal val="#ppt_w"/>
                                          </p:val>
                                        </p:tav>
                                      </p:tavLst>
                                    </p:anim>
                                    <p:anim calcmode="lin" valueType="num">
                                      <p:cBhvr>
                                        <p:cTn id="36" dur="2000" fill="hold"/>
                                        <p:tgtEl>
                                          <p:spTgt spid="45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5" nodeType="clickEffect">
                                  <p:stCondLst>
                                    <p:cond delay="0"/>
                                  </p:stCondLst>
                                  <p:iterate>
                                    <p:tmAbs val="0"/>
                                  </p:iterate>
                                  <p:childTnLst>
                                    <p:set>
                                      <p:cBhvr>
                                        <p:cTn id="40" fill="hold"/>
                                        <p:tgtEl>
                                          <p:spTgt spid="451"/>
                                        </p:tgtEl>
                                        <p:attrNameLst>
                                          <p:attrName>style.visibility</p:attrName>
                                        </p:attrNameLst>
                                      </p:cBhvr>
                                      <p:to>
                                        <p:strVal val="visible"/>
                                      </p:to>
                                    </p:set>
                                    <p:anim calcmode="lin" valueType="num">
                                      <p:cBhvr>
                                        <p:cTn id="41" dur="2000" fill="hold"/>
                                        <p:tgtEl>
                                          <p:spTgt spid="451"/>
                                        </p:tgtEl>
                                        <p:attrNameLst>
                                          <p:attrName>ppt_w</p:attrName>
                                        </p:attrNameLst>
                                      </p:cBhvr>
                                      <p:tavLst>
                                        <p:tav tm="0">
                                          <p:val>
                                            <p:fltVal val="0"/>
                                          </p:val>
                                        </p:tav>
                                        <p:tav tm="100000">
                                          <p:val>
                                            <p:strVal val="#ppt_w"/>
                                          </p:val>
                                        </p:tav>
                                      </p:tavLst>
                                    </p:anim>
                                    <p:anim calcmode="lin" valueType="num">
                                      <p:cBhvr>
                                        <p:cTn id="42" dur="2000" fill="hold"/>
                                        <p:tgtEl>
                                          <p:spTgt spid="4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1" build="p" bldLvl="5" animBg="1" advAuto="0"/>
      <p:bldP spid="450" grpId="3" animBg="1" advAuto="0"/>
      <p:bldP spid="451" grpId="5" animBg="1" advAuto="0"/>
      <p:bldP spid="452" grpId="2" animBg="1" advAuto="0"/>
      <p:bldP spid="456" grpId="4"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pic>
        <p:nvPicPr>
          <p:cNvPr id="459" name="Bild 458"/>
          <p:cNvPicPr>
            <a:picLocks/>
          </p:cNvPicPr>
          <p:nvPr/>
        </p:nvPicPr>
        <p:blipFill>
          <a:blip r:embed="rId2">
            <a:extLst/>
          </a:blip>
          <a:stretch>
            <a:fillRect/>
          </a:stretch>
        </p:blipFill>
        <p:spPr>
          <a:xfrm>
            <a:off x="946150" y="3963830"/>
            <a:ext cx="11099800" cy="2006600"/>
          </a:xfrm>
          <a:prstGeom prst="rect">
            <a:avLst/>
          </a:prstGeom>
          <a:effectLst>
            <a:outerShdw blurRad="127000" dist="152400" dir="5100000" rotWithShape="0">
              <a:srgbClr val="000000">
                <a:alpha val="50000"/>
              </a:srgbClr>
            </a:outerShdw>
          </a:effectLst>
        </p:spPr>
      </p:pic>
      <p:pic>
        <p:nvPicPr>
          <p:cNvPr id="460" name="Bild 459"/>
          <p:cNvPicPr>
            <a:picLocks/>
          </p:cNvPicPr>
          <p:nvPr/>
        </p:nvPicPr>
        <p:blipFill>
          <a:blip r:embed="rId3">
            <a:extLst/>
          </a:blip>
          <a:stretch>
            <a:fillRect/>
          </a:stretch>
        </p:blipFill>
        <p:spPr>
          <a:xfrm>
            <a:off x="946150" y="1946166"/>
            <a:ext cx="11099800" cy="2006600"/>
          </a:xfrm>
          <a:prstGeom prst="rect">
            <a:avLst/>
          </a:prstGeom>
          <a:effectLst>
            <a:outerShdw blurRad="127000" dist="152400" dir="5100000" rotWithShape="0">
              <a:srgbClr val="000000">
                <a:alpha val="50000"/>
              </a:srgbClr>
            </a:outerShdw>
          </a:effectLst>
        </p:spPr>
      </p:pic>
      <p:sp>
        <p:nvSpPr>
          <p:cNvPr id="461" name="Shape 461"/>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4</a:t>
            </a:r>
          </a:p>
        </p:txBody>
      </p:sp>
      <p:sp>
        <p:nvSpPr>
          <p:cNvPr id="462" name="Shape 462"/>
          <p:cNvSpPr/>
          <p:nvPr/>
        </p:nvSpPr>
        <p:spPr>
          <a:xfrm flipV="1">
            <a:off x="977900" y="6807191"/>
            <a:ext cx="6467291" cy="9"/>
          </a:xfrm>
          <a:prstGeom prst="line">
            <a:avLst/>
          </a:prstGeom>
          <a:ln w="25400">
            <a:solidFill>
              <a:srgbClr val="EB4C12"/>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463" name="Shape 463"/>
          <p:cNvSpPr/>
          <p:nvPr/>
        </p:nvSpPr>
        <p:spPr>
          <a:xfrm>
            <a:off x="977900" y="6927850"/>
            <a:ext cx="10642600" cy="1003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800">
                <a:solidFill>
                  <a:srgbClr val="EB4C12"/>
                </a:solidFill>
                <a:latin typeface="Corbel"/>
                <a:ea typeface="Corbel"/>
                <a:cs typeface="Corbel"/>
                <a:sym typeface="Corbel"/>
              </a:defRPr>
            </a:pPr>
            <a:r>
              <a:t>*  Wird ein Kurs mit </a:t>
            </a:r>
            <a:r>
              <a:rPr>
                <a:latin typeface="Helvetica"/>
                <a:ea typeface="Helvetica"/>
                <a:cs typeface="Helvetica"/>
                <a:sym typeface="Helvetica"/>
              </a:rPr>
              <a:t>0</a:t>
            </a:r>
            <a:r>
              <a:t> Punkten bewertet, gilt der Kurs als nicht belegt. Keine Zulassung zur Abiturprüfung!</a:t>
            </a:r>
          </a:p>
        </p:txBody>
      </p:sp>
      <p:sp>
        <p:nvSpPr>
          <p:cNvPr id="464" name="Shape 464"/>
          <p:cNvSpPr/>
          <p:nvPr/>
        </p:nvSpPr>
        <p:spPr>
          <a:xfrm>
            <a:off x="977900" y="1104900"/>
            <a:ext cx="10756900" cy="530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540833" indent="-540833" algn="l">
              <a:spcBef>
                <a:spcPts val="3000"/>
              </a:spcBef>
              <a:buSzPct val="100000"/>
              <a:buAutoNum type="arabicPeriod" startAt="4"/>
              <a:defRPr sz="2600" u="sng">
                <a:solidFill>
                  <a:srgbClr val="BB280F"/>
                </a:solidFill>
              </a:defRPr>
            </a:pPr>
            <a:r>
              <a:rPr dirty="0" smtClean="0"/>
              <a:t>Mindestqualifikation</a:t>
            </a:r>
          </a:p>
          <a:p>
            <a:pPr marL="617033" indent="-540833" algn="l">
              <a:spcBef>
                <a:spcPts val="5500"/>
              </a:spcBef>
              <a:buSzPct val="46604"/>
              <a:buBlip>
                <a:blip r:embed="rId4"/>
              </a:buBlip>
              <a:defRPr sz="2600">
                <a:solidFill>
                  <a:srgbClr val="FFFFFF"/>
                </a:solidFill>
              </a:defRPr>
            </a:pPr>
            <a:r>
              <a:rPr dirty="0" smtClean="0"/>
              <a:t>im ersten Block der angerechneten Kurse müssen </a:t>
            </a:r>
            <a:r>
              <a:rPr dirty="0" smtClean="0">
                <a:solidFill>
                  <a:srgbClr val="BB280F"/>
                </a:solidFill>
              </a:rPr>
              <a:t>mindestens</a:t>
            </a:r>
            <a:r>
              <a:rPr dirty="0" smtClean="0"/>
              <a:t> </a:t>
            </a:r>
            <a:r>
              <a:rPr dirty="0" smtClean="0">
                <a:solidFill>
                  <a:srgbClr val="BB280F"/>
                </a:solidFill>
              </a:rPr>
              <a:t>40 Kurse</a:t>
            </a:r>
            <a:r>
              <a:rPr dirty="0" smtClean="0"/>
              <a:t> mit </a:t>
            </a:r>
            <a:r>
              <a:rPr dirty="0" smtClean="0">
                <a:solidFill>
                  <a:srgbClr val="BB280F"/>
                </a:solidFill>
              </a:rPr>
              <a:t>mindestens 200 von 600 Punkten</a:t>
            </a:r>
            <a:r>
              <a:rPr dirty="0" smtClean="0"/>
              <a:t> erreicht werden. Dabei dürfen </a:t>
            </a:r>
            <a:r>
              <a:rPr u="sng" dirty="0" smtClean="0">
                <a:solidFill>
                  <a:srgbClr val="BB280F"/>
                </a:solidFill>
              </a:rPr>
              <a:t>maximal 20% der angerechneten Kurse mit jeweils weniger als 5 Notenpunkten</a:t>
            </a:r>
            <a:r>
              <a:rPr dirty="0" smtClean="0"/>
              <a:t> enthalten sein.*</a:t>
            </a:r>
          </a:p>
          <a:p>
            <a:pPr marL="617033" indent="-540833" algn="l">
              <a:spcBef>
                <a:spcPts val="2400"/>
              </a:spcBef>
              <a:buSzPct val="46604"/>
              <a:buBlip>
                <a:blip r:embed="rId4"/>
              </a:buBlip>
              <a:defRPr sz="2600">
                <a:solidFill>
                  <a:srgbClr val="FFFFFF"/>
                </a:solidFill>
              </a:defRPr>
            </a:pPr>
            <a:r>
              <a:rPr dirty="0" smtClean="0"/>
              <a:t>im </a:t>
            </a:r>
            <a:r>
              <a:rPr dirty="0">
                <a:solidFill>
                  <a:srgbClr val="6E6759"/>
                </a:solidFill>
              </a:rPr>
              <a:t>zweiten Block</a:t>
            </a:r>
            <a:r>
              <a:rPr dirty="0"/>
              <a:t> der Leistungen aus der Abiturprüfung müssen </a:t>
            </a:r>
            <a:r>
              <a:rPr dirty="0">
                <a:solidFill>
                  <a:srgbClr val="BB280F"/>
                </a:solidFill>
              </a:rPr>
              <a:t>mindestens 100 von 300 Punkten</a:t>
            </a:r>
            <a:r>
              <a:rPr dirty="0"/>
              <a:t> erreicht werden. Dabei müssen Sie in drei Ihrer fünf Prüfungsfächer </a:t>
            </a:r>
            <a:r>
              <a:rPr u="sng" dirty="0">
                <a:solidFill>
                  <a:srgbClr val="BB280F"/>
                </a:solidFill>
              </a:rPr>
              <a:t>jeweils mindestens 20 Punkte (in vierfacher Wertung</a:t>
            </a:r>
            <a:r>
              <a:rPr dirty="0"/>
              <a:t> erreichen.</a:t>
            </a:r>
          </a:p>
        </p:txBody>
      </p:sp>
      <p:sp>
        <p:nvSpPr>
          <p:cNvPr id="465" name="Shape 465"/>
          <p:cNvSpPr/>
          <p:nvPr/>
        </p:nvSpPr>
        <p:spPr>
          <a:xfrm>
            <a:off x="967118" y="143510"/>
            <a:ext cx="95250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zählt alles zum Abiturschnitt?</a:t>
            </a: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64">
                                            <p:bg/>
                                          </p:spTgt>
                                        </p:tgtEl>
                                        <p:attrNameLst>
                                          <p:attrName>style.visibility</p:attrName>
                                        </p:attrNameLst>
                                      </p:cBhvr>
                                      <p:to>
                                        <p:strVal val="visible"/>
                                      </p:to>
                                    </p:set>
                                    <p:animEffect transition="in" filter="dissolve">
                                      <p:cBhvr>
                                        <p:cTn id="7" dur="2000"/>
                                        <p:tgtEl>
                                          <p:spTgt spid="464">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64">
                                            <p:txEl>
                                              <p:pRg st="0" end="0"/>
                                            </p:txEl>
                                          </p:spTgt>
                                        </p:tgtEl>
                                        <p:attrNameLst>
                                          <p:attrName>style.visibility</p:attrName>
                                        </p:attrNameLst>
                                      </p:cBhvr>
                                      <p:to>
                                        <p:strVal val="visible"/>
                                      </p:to>
                                    </p:set>
                                    <p:animEffect transition="in" filter="dissolve">
                                      <p:cBhvr>
                                        <p:cTn id="10" dur="2000"/>
                                        <p:tgtEl>
                                          <p:spTgt spid="46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460"/>
                                        </p:tgtEl>
                                        <p:attrNameLst>
                                          <p:attrName>style.visibility</p:attrName>
                                        </p:attrNameLst>
                                      </p:cBhvr>
                                      <p:to>
                                        <p:strVal val="visible"/>
                                      </p:to>
                                    </p:set>
                                  </p:childTnLst>
                                </p:cTn>
                              </p:par>
                            </p:childTnLst>
                          </p:cTn>
                        </p:par>
                        <p:par>
                          <p:cTn id="15" fill="hold">
                            <p:stCondLst>
                              <p:cond delay="0"/>
                            </p:stCondLst>
                            <p:childTnLst>
                              <p:par>
                                <p:cTn id="16" presetID="9" presetClass="entr" fill="hold" grpId="1" nodeType="afterEffect">
                                  <p:stCondLst>
                                    <p:cond delay="500"/>
                                  </p:stCondLst>
                                  <p:iterate type="lt">
                                    <p:tmAbs val="0"/>
                                  </p:iterate>
                                  <p:childTnLst>
                                    <p:set>
                                      <p:cBhvr>
                                        <p:cTn id="17" fill="hold"/>
                                        <p:tgtEl>
                                          <p:spTgt spid="464">
                                            <p:txEl>
                                              <p:pRg st="1" end="1"/>
                                            </p:txEl>
                                          </p:spTgt>
                                        </p:tgtEl>
                                        <p:attrNameLst>
                                          <p:attrName>style.visibility</p:attrName>
                                        </p:attrNameLst>
                                      </p:cBhvr>
                                      <p:to>
                                        <p:strVal val="visible"/>
                                      </p:to>
                                    </p:set>
                                    <p:animEffect transition="in" filter="dissolve">
                                      <p:cBhvr>
                                        <p:cTn id="18" dur="2000"/>
                                        <p:tgtEl>
                                          <p:spTgt spid="464">
                                            <p:txEl>
                                              <p:pRg st="1" end="1"/>
                                            </p:txEl>
                                          </p:spTgt>
                                        </p:tgtEl>
                                      </p:cBhvr>
                                    </p:animEffect>
                                  </p:childTnLst>
                                </p:cTn>
                              </p:par>
                            </p:childTnLst>
                          </p:cTn>
                        </p:par>
                        <p:par>
                          <p:cTn id="19" fill="hold">
                            <p:stCondLst>
                              <p:cond delay="2500"/>
                            </p:stCondLst>
                            <p:childTnLst>
                              <p:par>
                                <p:cTn id="20" presetID="23" presetClass="entr" presetSubtype="16" fill="hold" grpId="3" nodeType="afterEffect">
                                  <p:stCondLst>
                                    <p:cond delay="0"/>
                                  </p:stCondLst>
                                  <p:iterate>
                                    <p:tmAbs val="0"/>
                                  </p:iterate>
                                  <p:childTnLst>
                                    <p:set>
                                      <p:cBhvr>
                                        <p:cTn id="21" fill="hold"/>
                                        <p:tgtEl>
                                          <p:spTgt spid="462"/>
                                        </p:tgtEl>
                                        <p:attrNameLst>
                                          <p:attrName>style.visibility</p:attrName>
                                        </p:attrNameLst>
                                      </p:cBhvr>
                                      <p:to>
                                        <p:strVal val="visible"/>
                                      </p:to>
                                    </p:set>
                                    <p:anim calcmode="lin" valueType="num">
                                      <p:cBhvr>
                                        <p:cTn id="22" dur="1000" fill="hold"/>
                                        <p:tgtEl>
                                          <p:spTgt spid="462"/>
                                        </p:tgtEl>
                                        <p:attrNameLst>
                                          <p:attrName>ppt_w</p:attrName>
                                        </p:attrNameLst>
                                      </p:cBhvr>
                                      <p:tavLst>
                                        <p:tav tm="0">
                                          <p:val>
                                            <p:fltVal val="0"/>
                                          </p:val>
                                        </p:tav>
                                        <p:tav tm="100000">
                                          <p:val>
                                            <p:strVal val="#ppt_w"/>
                                          </p:val>
                                        </p:tav>
                                      </p:tavLst>
                                    </p:anim>
                                    <p:anim calcmode="lin" valueType="num">
                                      <p:cBhvr>
                                        <p:cTn id="23" dur="1000" fill="hold"/>
                                        <p:tgtEl>
                                          <p:spTgt spid="462"/>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4" nodeType="afterEffect">
                                  <p:stCondLst>
                                    <p:cond delay="0"/>
                                  </p:stCondLst>
                                  <p:iterate>
                                    <p:tmAbs val="0"/>
                                  </p:iterate>
                                  <p:childTnLst>
                                    <p:set>
                                      <p:cBhvr>
                                        <p:cTn id="26" fill="hold"/>
                                        <p:tgtEl>
                                          <p:spTgt spid="463"/>
                                        </p:tgtEl>
                                        <p:attrNameLst>
                                          <p:attrName>style.visibility</p:attrName>
                                        </p:attrNameLst>
                                      </p:cBhvr>
                                      <p:to>
                                        <p:strVal val="visible"/>
                                      </p:to>
                                    </p:set>
                                    <p:anim calcmode="lin" valueType="num">
                                      <p:cBhvr>
                                        <p:cTn id="27" dur="2000" fill="hold"/>
                                        <p:tgtEl>
                                          <p:spTgt spid="463"/>
                                        </p:tgtEl>
                                        <p:attrNameLst>
                                          <p:attrName>ppt_w</p:attrName>
                                        </p:attrNameLst>
                                      </p:cBhvr>
                                      <p:tavLst>
                                        <p:tav tm="0">
                                          <p:val>
                                            <p:fltVal val="0"/>
                                          </p:val>
                                        </p:tav>
                                        <p:tav tm="100000">
                                          <p:val>
                                            <p:strVal val="#ppt_w"/>
                                          </p:val>
                                        </p:tav>
                                      </p:tavLst>
                                    </p:anim>
                                    <p:anim calcmode="lin" valueType="num">
                                      <p:cBhvr>
                                        <p:cTn id="28" dur="2000" fill="hold"/>
                                        <p:tgtEl>
                                          <p:spTgt spid="463"/>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5" nodeType="clickEffect">
                                  <p:stCondLst>
                                    <p:cond delay="0"/>
                                  </p:stCondLst>
                                  <p:iterate>
                                    <p:tmAbs val="0"/>
                                  </p:iterate>
                                  <p:childTnLst>
                                    <p:set>
                                      <p:cBhvr>
                                        <p:cTn id="32" fill="hold"/>
                                        <p:tgtEl>
                                          <p:spTgt spid="459"/>
                                        </p:tgtEl>
                                        <p:attrNameLst>
                                          <p:attrName>style.visibility</p:attrName>
                                        </p:attrNameLst>
                                      </p:cBhvr>
                                      <p:to>
                                        <p:strVal val="visible"/>
                                      </p:to>
                                    </p:set>
                                  </p:childTnLst>
                                </p:cTn>
                              </p:par>
                            </p:childTnLst>
                          </p:cTn>
                        </p:par>
                        <p:par>
                          <p:cTn id="33" fill="hold">
                            <p:stCondLst>
                              <p:cond delay="0"/>
                            </p:stCondLst>
                            <p:childTnLst>
                              <p:par>
                                <p:cTn id="34" presetID="9" presetClass="entr" fill="hold" grpId="1" nodeType="afterEffect">
                                  <p:stCondLst>
                                    <p:cond delay="500"/>
                                  </p:stCondLst>
                                  <p:iterate type="lt">
                                    <p:tmAbs val="0"/>
                                  </p:iterate>
                                  <p:childTnLst>
                                    <p:set>
                                      <p:cBhvr>
                                        <p:cTn id="35" fill="hold"/>
                                        <p:tgtEl>
                                          <p:spTgt spid="464">
                                            <p:txEl>
                                              <p:pRg st="2" end="2"/>
                                            </p:txEl>
                                          </p:spTgt>
                                        </p:tgtEl>
                                        <p:attrNameLst>
                                          <p:attrName>style.visibility</p:attrName>
                                        </p:attrNameLst>
                                      </p:cBhvr>
                                      <p:to>
                                        <p:strVal val="visible"/>
                                      </p:to>
                                    </p:set>
                                    <p:animEffect transition="in" filter="dissolve">
                                      <p:cBhvr>
                                        <p:cTn id="36" dur="2000"/>
                                        <p:tgtEl>
                                          <p:spTgt spid="4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5" animBg="1" advAuto="0"/>
      <p:bldP spid="460" grpId="2" animBg="1" advAuto="0"/>
      <p:bldP spid="462" grpId="3" animBg="1" advAuto="0"/>
      <p:bldP spid="463" grpId="4" animBg="1" advAuto="0"/>
      <p:bldP spid="464"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67" name="Shape 467"/>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5</a:t>
            </a:r>
          </a:p>
        </p:txBody>
      </p:sp>
      <p:graphicFrame>
        <p:nvGraphicFramePr>
          <p:cNvPr id="468" name="Chart 468"/>
          <p:cNvGraphicFramePr/>
          <p:nvPr>
            <p:extLst>
              <p:ext uri="{D42A27DB-BD31-4B8C-83A1-F6EECF244321}">
                <p14:modId xmlns:p14="http://schemas.microsoft.com/office/powerpoint/2010/main" val="471068562"/>
              </p:ext>
            </p:extLst>
          </p:nvPr>
        </p:nvGraphicFramePr>
        <p:xfrm>
          <a:off x="7407793" y="2167808"/>
          <a:ext cx="4590410" cy="4441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69" name="Chart 469"/>
          <p:cNvGraphicFramePr/>
          <p:nvPr>
            <p:extLst>
              <p:ext uri="{D42A27DB-BD31-4B8C-83A1-F6EECF244321}">
                <p14:modId xmlns:p14="http://schemas.microsoft.com/office/powerpoint/2010/main" val="798958094"/>
              </p:ext>
            </p:extLst>
          </p:nvPr>
        </p:nvGraphicFramePr>
        <p:xfrm>
          <a:off x="1116041" y="3174908"/>
          <a:ext cx="5409841" cy="3320300"/>
        </p:xfrm>
        <a:graphic>
          <a:graphicData uri="http://schemas.openxmlformats.org/drawingml/2006/chart">
            <c:chart xmlns:c="http://schemas.openxmlformats.org/drawingml/2006/chart" xmlns:r="http://schemas.openxmlformats.org/officeDocument/2006/relationships" r:id="rId3"/>
          </a:graphicData>
        </a:graphic>
      </p:graphicFrame>
      <p:grpSp>
        <p:nvGrpSpPr>
          <p:cNvPr id="472" name="Group 472"/>
          <p:cNvGrpSpPr/>
          <p:nvPr/>
        </p:nvGrpSpPr>
        <p:grpSpPr>
          <a:xfrm>
            <a:off x="6205867" y="4749800"/>
            <a:ext cx="1143001" cy="1181100"/>
            <a:chOff x="0" y="0"/>
            <a:chExt cx="1143000" cy="1181099"/>
          </a:xfrm>
        </p:grpSpPr>
        <p:sp>
          <p:nvSpPr>
            <p:cNvPr id="470" name="Shape 470"/>
            <p:cNvSpPr/>
            <p:nvPr/>
          </p:nvSpPr>
          <p:spPr>
            <a:xfrm>
              <a:off x="0" y="0"/>
              <a:ext cx="1143001" cy="3883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400"/>
              </a:lvl1pPr>
            </a:lstStyle>
            <a:p>
              <a:r>
                <a:t>Max. Punktzahl</a:t>
              </a:r>
            </a:p>
          </p:txBody>
        </p:sp>
        <p:sp>
          <p:nvSpPr>
            <p:cNvPr id="471" name="Shape 471"/>
            <p:cNvSpPr/>
            <p:nvPr/>
          </p:nvSpPr>
          <p:spPr>
            <a:xfrm>
              <a:off x="20244" y="792793"/>
              <a:ext cx="1102514" cy="3883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400"/>
              </a:lvl1pPr>
            </a:lstStyle>
            <a:p>
              <a:r>
                <a:t>Min. Punktzahl</a:t>
              </a:r>
            </a:p>
          </p:txBody>
        </p:sp>
      </p:grpSp>
      <p:grpSp>
        <p:nvGrpSpPr>
          <p:cNvPr id="475" name="Group 475"/>
          <p:cNvGrpSpPr/>
          <p:nvPr/>
        </p:nvGrpSpPr>
        <p:grpSpPr>
          <a:xfrm>
            <a:off x="869281" y="3276600"/>
            <a:ext cx="1143001" cy="1600201"/>
            <a:chOff x="0" y="0"/>
            <a:chExt cx="1142999" cy="1600200"/>
          </a:xfrm>
        </p:grpSpPr>
        <p:sp>
          <p:nvSpPr>
            <p:cNvPr id="473" name="Shape 473"/>
            <p:cNvSpPr/>
            <p:nvPr/>
          </p:nvSpPr>
          <p:spPr>
            <a:xfrm>
              <a:off x="5152" y="0"/>
              <a:ext cx="1137848" cy="3173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400"/>
              </a:lvl1pPr>
            </a:lstStyle>
            <a:p>
              <a:r>
                <a:t>Max. Punktzahl</a:t>
              </a:r>
            </a:p>
          </p:txBody>
        </p:sp>
        <p:sp>
          <p:nvSpPr>
            <p:cNvPr id="474" name="Shape 474"/>
            <p:cNvSpPr/>
            <p:nvPr/>
          </p:nvSpPr>
          <p:spPr>
            <a:xfrm>
              <a:off x="0" y="1282805"/>
              <a:ext cx="1097543" cy="3173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400"/>
              </a:lvl1pPr>
            </a:lstStyle>
            <a:p>
              <a:r>
                <a:t>Min. Punktzahl</a:t>
              </a:r>
            </a:p>
          </p:txBody>
        </p:sp>
      </p:grpSp>
      <p:sp>
        <p:nvSpPr>
          <p:cNvPr id="476" name="Shape 476"/>
          <p:cNvSpPr/>
          <p:nvPr/>
        </p:nvSpPr>
        <p:spPr>
          <a:xfrm>
            <a:off x="6502400" y="1308100"/>
            <a:ext cx="54864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a:spcBef>
                <a:spcPts val="2400"/>
              </a:spcBef>
              <a:defRPr>
                <a:solidFill>
                  <a:srgbClr val="BB280F"/>
                </a:solidFill>
              </a:defRPr>
            </a:lvl1pPr>
          </a:lstStyle>
          <a:p>
            <a:r>
              <a:t>Gesamtqualifikation im Abitur</a:t>
            </a:r>
          </a:p>
        </p:txBody>
      </p:sp>
      <p:sp>
        <p:nvSpPr>
          <p:cNvPr id="477" name="Shape 477"/>
          <p:cNvSpPr/>
          <p:nvPr/>
        </p:nvSpPr>
        <p:spPr>
          <a:xfrm>
            <a:off x="6974218" y="6305549"/>
            <a:ext cx="5156201" cy="247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Die insgesamt erreichten Punkte werden in eine Durchschnittsnote umgerechnet (z.B. 629 Punkte → Note 2,1).</a:t>
            </a:r>
          </a:p>
        </p:txBody>
      </p:sp>
      <p:sp>
        <p:nvSpPr>
          <p:cNvPr id="478" name="Shape 478"/>
          <p:cNvSpPr/>
          <p:nvPr/>
        </p:nvSpPr>
        <p:spPr>
          <a:xfrm>
            <a:off x="4146291" y="6311900"/>
            <a:ext cx="2823755"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r>
              <a:t>Block II (Abiturleistungen)</a:t>
            </a:r>
          </a:p>
        </p:txBody>
      </p:sp>
      <p:sp>
        <p:nvSpPr>
          <p:cNvPr id="479" name="Shape 479"/>
          <p:cNvSpPr>
            <a:spLocks noGrp="1"/>
          </p:cNvSpPr>
          <p:nvPr>
            <p:ph type="subTitle" sz="quarter" idx="1"/>
          </p:nvPr>
        </p:nvSpPr>
        <p:spPr>
          <a:xfrm>
            <a:off x="723900" y="1308100"/>
            <a:ext cx="5486400" cy="635000"/>
          </a:xfrm>
          <a:prstGeom prst="rect">
            <a:avLst/>
          </a:prstGeom>
        </p:spPr>
        <p:txBody>
          <a:bodyPr/>
          <a:lstStyle>
            <a:lvl1pPr>
              <a:defRPr sz="2400">
                <a:solidFill>
                  <a:srgbClr val="BB280F"/>
                </a:solidFill>
                <a:latin typeface="Helvetica Neue"/>
                <a:ea typeface="Helvetica Neue"/>
                <a:cs typeface="Helvetica Neue"/>
                <a:sym typeface="Helvetica Neue"/>
              </a:defRPr>
            </a:lvl1pPr>
          </a:lstStyle>
          <a:p>
            <a:r>
              <a:t>Gesamtqualifikation nach Blöcken</a:t>
            </a:r>
          </a:p>
        </p:txBody>
      </p:sp>
      <p:sp>
        <p:nvSpPr>
          <p:cNvPr id="480" name="Shape 480"/>
          <p:cNvSpPr/>
          <p:nvPr/>
        </p:nvSpPr>
        <p:spPr>
          <a:xfrm>
            <a:off x="802018" y="80010"/>
            <a:ext cx="95250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zählt alles zum Abiturschnitt?</a:t>
            </a:r>
          </a:p>
        </p:txBody>
      </p:sp>
      <p:sp>
        <p:nvSpPr>
          <p:cNvPr id="2" name="Textfeld 1"/>
          <p:cNvSpPr txBox="1"/>
          <p:nvPr/>
        </p:nvSpPr>
        <p:spPr>
          <a:xfrm>
            <a:off x="2605080" y="4671617"/>
            <a:ext cx="487313"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de-DE" sz="2000" dirty="0" smtClean="0">
                <a:solidFill>
                  <a:srgbClr val="FFFFFF"/>
                </a:solidFill>
              </a:rPr>
              <a:t>200</a:t>
            </a:r>
            <a:endParaRPr kumimoji="0" lang="de-DE" sz="2000" b="0" i="0" u="none" strike="noStrike" cap="none" spc="0" normalizeH="0" baseline="0" dirty="0">
              <a:ln>
                <a:noFill/>
              </a:ln>
              <a:solidFill>
                <a:srgbClr val="FFFFFF"/>
              </a:solidFill>
              <a:effectLst/>
              <a:uFillTx/>
              <a:sym typeface="Gill Sans Light"/>
            </a:endParaRPr>
          </a:p>
        </p:txBody>
      </p:sp>
      <p:sp>
        <p:nvSpPr>
          <p:cNvPr id="17" name="Textfeld 16"/>
          <p:cNvSpPr txBox="1"/>
          <p:nvPr/>
        </p:nvSpPr>
        <p:spPr>
          <a:xfrm>
            <a:off x="2590988" y="3826701"/>
            <a:ext cx="48731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de-DE" sz="2000" dirty="0">
                <a:solidFill>
                  <a:srgbClr val="FFFFFF"/>
                </a:solidFill>
              </a:rPr>
              <a:t>6</a:t>
            </a:r>
            <a:r>
              <a:rPr lang="de-DE" sz="2000" dirty="0" smtClean="0">
                <a:solidFill>
                  <a:srgbClr val="FFFFFF"/>
                </a:solidFill>
              </a:rPr>
              <a:t>00</a:t>
            </a:r>
            <a:endParaRPr kumimoji="0" lang="de-DE" sz="2000" b="0" i="0" u="none" strike="noStrike" cap="none" spc="0" normalizeH="0" baseline="0" dirty="0">
              <a:ln>
                <a:noFill/>
              </a:ln>
              <a:solidFill>
                <a:srgbClr val="FFFFFF"/>
              </a:solidFill>
              <a:effectLst/>
              <a:uFillTx/>
              <a:sym typeface="Gill Sans Light"/>
            </a:endParaRPr>
          </a:p>
        </p:txBody>
      </p:sp>
      <p:sp>
        <p:nvSpPr>
          <p:cNvPr id="18" name="Textfeld 17"/>
          <p:cNvSpPr txBox="1"/>
          <p:nvPr/>
        </p:nvSpPr>
        <p:spPr>
          <a:xfrm>
            <a:off x="4405473" y="5078972"/>
            <a:ext cx="48731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de-DE" sz="2000" dirty="0">
                <a:solidFill>
                  <a:srgbClr val="FFFFFF"/>
                </a:solidFill>
              </a:rPr>
              <a:t>1</a:t>
            </a:r>
            <a:r>
              <a:rPr lang="de-DE" sz="2000" dirty="0" smtClean="0">
                <a:solidFill>
                  <a:srgbClr val="FFFFFF"/>
                </a:solidFill>
              </a:rPr>
              <a:t>00</a:t>
            </a:r>
            <a:endParaRPr kumimoji="0" lang="de-DE" sz="2000" b="0" i="0" u="none" strike="noStrike" cap="none" spc="0" normalizeH="0" baseline="0" dirty="0">
              <a:ln>
                <a:noFill/>
              </a:ln>
              <a:solidFill>
                <a:srgbClr val="FFFFFF"/>
              </a:solidFill>
              <a:effectLst/>
              <a:uFillTx/>
              <a:sym typeface="Gill Sans Light"/>
            </a:endParaRPr>
          </a:p>
        </p:txBody>
      </p:sp>
      <p:sp>
        <p:nvSpPr>
          <p:cNvPr id="19" name="Textfeld 18"/>
          <p:cNvSpPr txBox="1"/>
          <p:nvPr/>
        </p:nvSpPr>
        <p:spPr>
          <a:xfrm>
            <a:off x="4405473" y="4609885"/>
            <a:ext cx="48731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de-DE" sz="2000" dirty="0" smtClean="0">
                <a:solidFill>
                  <a:srgbClr val="FFFFFF"/>
                </a:solidFill>
              </a:rPr>
              <a:t>200</a:t>
            </a:r>
            <a:endParaRPr kumimoji="0" lang="de-DE" sz="2000" b="0" i="0" u="none" strike="noStrike" cap="none" spc="0" normalizeH="0" baseline="0" dirty="0">
              <a:ln>
                <a:noFill/>
              </a:ln>
              <a:solidFill>
                <a:srgbClr val="FFFFFF"/>
              </a:solidFill>
              <a:effectLst/>
              <a:uFillTx/>
              <a:sym typeface="Gill Sans Light"/>
            </a:endParaRP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469"/>
                                        </p:tgtEl>
                                        <p:attrNameLst>
                                          <p:attrName>style.visibility</p:attrName>
                                        </p:attrNameLst>
                                      </p:cBhvr>
                                      <p:to>
                                        <p:strVal val="visible"/>
                                      </p:to>
                                    </p:set>
                                    <p:animEffect transition="in" filter="wipe(down)">
                                      <p:cBhvr>
                                        <p:cTn id="7" dur="2000"/>
                                        <p:tgtEl>
                                          <p:spTgt spid="469"/>
                                        </p:tgtEl>
                                      </p:cBhvr>
                                    </p:animEffect>
                                  </p:childTnLst>
                                </p:cTn>
                              </p:par>
                            </p:childTnLst>
                          </p:cTn>
                        </p:par>
                        <p:par>
                          <p:cTn id="8" fill="hold">
                            <p:stCondLst>
                              <p:cond delay="2000"/>
                            </p:stCondLst>
                            <p:childTnLst>
                              <p:par>
                                <p:cTn id="9" presetID="1" presetClass="entr" presetSubtype="0" fill="hold" grpId="2" nodeType="afterEffect">
                                  <p:stCondLst>
                                    <p:cond delay="0"/>
                                  </p:stCondLst>
                                  <p:iterate>
                                    <p:tmAbs val="0"/>
                                  </p:iterate>
                                  <p:childTnLst>
                                    <p:set>
                                      <p:cBhvr>
                                        <p:cTn id="10" fill="hold"/>
                                        <p:tgtEl>
                                          <p:spTgt spid="475"/>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3" nodeType="afterEffect">
                                  <p:stCondLst>
                                    <p:cond delay="0"/>
                                  </p:stCondLst>
                                  <p:iterate>
                                    <p:tmAbs val="0"/>
                                  </p:iterate>
                                  <p:childTnLst>
                                    <p:set>
                                      <p:cBhvr>
                                        <p:cTn id="13" fill="hold"/>
                                        <p:tgtEl>
                                          <p:spTgt spid="472"/>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4" nodeType="afterEffect">
                                  <p:stCondLst>
                                    <p:cond delay="0"/>
                                  </p:stCondLst>
                                  <p:iterate>
                                    <p:tmAbs val="0"/>
                                  </p:iterate>
                                  <p:childTnLst>
                                    <p:set>
                                      <p:cBhvr>
                                        <p:cTn id="16" fill="hold"/>
                                        <p:tgtEl>
                                          <p:spTgt spid="4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fill="hold" grpId="5" nodeType="clickEffect">
                                  <p:stCondLst>
                                    <p:cond delay="0"/>
                                  </p:stCondLst>
                                  <p:iterate type="lt">
                                    <p:tmAbs val="0"/>
                                  </p:iterate>
                                  <p:childTnLst>
                                    <p:set>
                                      <p:cBhvr>
                                        <p:cTn id="20" fill="hold"/>
                                        <p:tgtEl>
                                          <p:spTgt spid="476">
                                            <p:bg/>
                                          </p:spTgt>
                                        </p:tgtEl>
                                        <p:attrNameLst>
                                          <p:attrName>style.visibility</p:attrName>
                                        </p:attrNameLst>
                                      </p:cBhvr>
                                      <p:to>
                                        <p:strVal val="visible"/>
                                      </p:to>
                                    </p:set>
                                    <p:animEffect transition="in" filter="dissolve">
                                      <p:cBhvr>
                                        <p:cTn id="21" dur="2000"/>
                                        <p:tgtEl>
                                          <p:spTgt spid="476">
                                            <p:bg/>
                                          </p:spTgt>
                                        </p:tgtEl>
                                      </p:cBhvr>
                                    </p:animEffect>
                                  </p:childTnLst>
                                </p:cTn>
                              </p:par>
                              <p:par>
                                <p:cTn id="22" presetID="9" presetClass="entr" presetSubtype="0" fill="hold" grpId="5" nodeType="withEffect">
                                  <p:stCondLst>
                                    <p:cond delay="0"/>
                                  </p:stCondLst>
                                  <p:iterate type="lt">
                                    <p:tmAbs val="0"/>
                                  </p:iterate>
                                  <p:childTnLst>
                                    <p:set>
                                      <p:cBhvr>
                                        <p:cTn id="23" fill="hold"/>
                                        <p:tgtEl>
                                          <p:spTgt spid="476">
                                            <p:txEl>
                                              <p:pRg st="0" end="0"/>
                                            </p:txEl>
                                          </p:spTgt>
                                        </p:tgtEl>
                                        <p:attrNameLst>
                                          <p:attrName>style.visibility</p:attrName>
                                        </p:attrNameLst>
                                      </p:cBhvr>
                                      <p:to>
                                        <p:strVal val="visible"/>
                                      </p:to>
                                    </p:set>
                                    <p:animEffect transition="in" filter="dissolve">
                                      <p:cBhvr>
                                        <p:cTn id="24" dur="2000"/>
                                        <p:tgtEl>
                                          <p:spTgt spid="47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6" nodeType="clickEffect">
                                  <p:stCondLst>
                                    <p:cond delay="0"/>
                                  </p:stCondLst>
                                  <p:iterate>
                                    <p:tmAbs val="0"/>
                                  </p:iterate>
                                  <p:childTnLst>
                                    <p:set>
                                      <p:cBhvr>
                                        <p:cTn id="28" fill="hold"/>
                                        <p:tgtEl>
                                          <p:spTgt spid="468"/>
                                        </p:tgtEl>
                                        <p:attrNameLst>
                                          <p:attrName>style.visibility</p:attrName>
                                        </p:attrNameLst>
                                      </p:cBhvr>
                                      <p:to>
                                        <p:strVal val="visible"/>
                                      </p:to>
                                    </p:set>
                                    <p:animEffect transition="in" filter="wipe(down)">
                                      <p:cBhvr>
                                        <p:cTn id="29" dur="2000"/>
                                        <p:tgtEl>
                                          <p:spTgt spid="46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7" nodeType="clickEffect">
                                  <p:stCondLst>
                                    <p:cond delay="0"/>
                                  </p:stCondLst>
                                  <p:iterate type="lt">
                                    <p:tmAbs val="0"/>
                                  </p:iterate>
                                  <p:childTnLst>
                                    <p:set>
                                      <p:cBhvr>
                                        <p:cTn id="33" fill="hold"/>
                                        <p:tgtEl>
                                          <p:spTgt spid="477"/>
                                        </p:tgtEl>
                                        <p:attrNameLst>
                                          <p:attrName>style.visibility</p:attrName>
                                        </p:attrNameLst>
                                      </p:cBhvr>
                                      <p:to>
                                        <p:strVal val="visible"/>
                                      </p:to>
                                    </p:set>
                                    <p:animEffect transition="in" filter="dissolve">
                                      <p:cBhvr>
                                        <p:cTn id="34" dur="2000"/>
                                        <p:tgtEl>
                                          <p:spTgt spid="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6" animBg="1" advAuto="0"/>
      <p:bldP spid="469" grpId="1" animBg="1" advAuto="0"/>
      <p:bldP spid="472" grpId="3" animBg="1" advAuto="0"/>
      <p:bldP spid="475" grpId="2" animBg="1" advAuto="0"/>
      <p:bldP spid="476" grpId="5" build="p" bldLvl="5" animBg="1" advAuto="0"/>
      <p:bldP spid="477" grpId="7" animBg="1" advAuto="0"/>
      <p:bldP spid="478" grpId="4"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82" name="Shape 482"/>
          <p:cNvSpPr>
            <a:spLocks noGrp="1"/>
          </p:cNvSpPr>
          <p:nvPr>
            <p:ph type="body" sz="half" idx="1"/>
          </p:nvPr>
        </p:nvSpPr>
        <p:spPr>
          <a:xfrm>
            <a:off x="990600" y="1054100"/>
            <a:ext cx="10502900" cy="3822700"/>
          </a:xfrm>
          <a:prstGeom prst="rect">
            <a:avLst/>
          </a:prstGeom>
        </p:spPr>
        <p:txBody>
          <a:bodyPr/>
          <a:lstStyle/>
          <a:p>
            <a:pPr>
              <a:buClrTx/>
              <a:buSzPct val="100000"/>
              <a:buFontTx/>
              <a:buAutoNum type="arabicPeriod"/>
              <a:defRPr u="sng">
                <a:solidFill>
                  <a:srgbClr val="BB280F"/>
                </a:solidFill>
              </a:defRPr>
            </a:pPr>
            <a:r>
              <a:t>Schriftliche Abiturprüfungen</a:t>
            </a:r>
          </a:p>
          <a:p>
            <a:pPr marL="0" indent="381000">
              <a:buClrTx/>
              <a:buSzTx/>
              <a:buFontTx/>
              <a:buNone/>
            </a:pPr>
            <a:r>
              <a:t>finden statt in:</a:t>
            </a:r>
          </a:p>
          <a:p>
            <a:pPr>
              <a:buSzPct val="37866"/>
              <a:buBlip>
                <a:blip r:embed="rId3"/>
              </a:buBlip>
            </a:pPr>
            <a:r>
              <a:t>den Fächern Deutsch, Mathematik und einer Fremdsprache.</a:t>
            </a:r>
          </a:p>
          <a:p>
            <a:pPr>
              <a:buSzPct val="37866"/>
              <a:buBlip>
                <a:blip r:embed="rId3"/>
              </a:buBlip>
            </a:pPr>
            <a:r>
              <a:t>wahlweise in einem der beiden verbleibenden Kernfächern.*</a:t>
            </a:r>
          </a:p>
        </p:txBody>
      </p:sp>
      <p:sp>
        <p:nvSpPr>
          <p:cNvPr id="483" name="Shape 483"/>
          <p:cNvSpPr/>
          <p:nvPr/>
        </p:nvSpPr>
        <p:spPr>
          <a:xfrm>
            <a:off x="840118" y="118110"/>
            <a:ext cx="110109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erwartet mich bei der Abiturprüfung?</a:t>
            </a:r>
          </a:p>
        </p:txBody>
      </p:sp>
      <p:sp>
        <p:nvSpPr>
          <p:cNvPr id="484" name="Shape 484"/>
          <p:cNvSpPr/>
          <p:nvPr/>
        </p:nvSpPr>
        <p:spPr>
          <a:xfrm>
            <a:off x="11736718" y="1689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1</a:t>
            </a:r>
          </a:p>
        </p:txBody>
      </p:sp>
      <p:sp>
        <p:nvSpPr>
          <p:cNvPr id="485" name="Shape 485"/>
          <p:cNvSpPr/>
          <p:nvPr/>
        </p:nvSpPr>
        <p:spPr>
          <a:xfrm>
            <a:off x="1320523" y="5162556"/>
            <a:ext cx="6180612" cy="1"/>
          </a:xfrm>
          <a:prstGeom prst="line">
            <a:avLst/>
          </a:prstGeom>
          <a:ln w="25400">
            <a:solidFill>
              <a:srgbClr val="EB4C12"/>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486" name="Shape 486"/>
          <p:cNvSpPr/>
          <p:nvPr/>
        </p:nvSpPr>
        <p:spPr>
          <a:xfrm>
            <a:off x="1320800" y="5429250"/>
            <a:ext cx="9906000" cy="1435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solidFill>
                  <a:srgbClr val="EB4C12"/>
                </a:solidFill>
                <a:latin typeface="Corbel"/>
                <a:ea typeface="Corbel"/>
                <a:cs typeface="Corbel"/>
                <a:sym typeface="Corbel"/>
              </a:defRPr>
            </a:lvl1pPr>
          </a:lstStyle>
          <a:p>
            <a:r>
              <a:t>* In den Fächern Bildende Kunst, Musik und Sport werden die schriftlichen oder mündlichen Prüfungen gegebenenfalls durch fachpraktische Prüfungen ergänzt.</a:t>
            </a: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82">
                                            <p:bg/>
                                          </p:spTgt>
                                        </p:tgtEl>
                                        <p:attrNameLst>
                                          <p:attrName>style.visibility</p:attrName>
                                        </p:attrNameLst>
                                      </p:cBhvr>
                                      <p:to>
                                        <p:strVal val="visible"/>
                                      </p:to>
                                    </p:set>
                                    <p:animEffect transition="in" filter="dissolve">
                                      <p:cBhvr>
                                        <p:cTn id="7" dur="2000"/>
                                        <p:tgtEl>
                                          <p:spTgt spid="482">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82">
                                            <p:txEl>
                                              <p:pRg st="0" end="0"/>
                                            </p:txEl>
                                          </p:spTgt>
                                        </p:tgtEl>
                                        <p:attrNameLst>
                                          <p:attrName>style.visibility</p:attrName>
                                        </p:attrNameLst>
                                      </p:cBhvr>
                                      <p:to>
                                        <p:strVal val="visible"/>
                                      </p:to>
                                    </p:set>
                                    <p:animEffect transition="in" filter="dissolve">
                                      <p:cBhvr>
                                        <p:cTn id="10" dur="2000"/>
                                        <p:tgtEl>
                                          <p:spTgt spid="48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482">
                                            <p:txEl>
                                              <p:pRg st="1" end="1"/>
                                            </p:txEl>
                                          </p:spTgt>
                                        </p:tgtEl>
                                        <p:attrNameLst>
                                          <p:attrName>style.visibility</p:attrName>
                                        </p:attrNameLst>
                                      </p:cBhvr>
                                      <p:to>
                                        <p:strVal val="visible"/>
                                      </p:to>
                                    </p:set>
                                    <p:animEffect transition="in" filter="dissolve">
                                      <p:cBhvr>
                                        <p:cTn id="15" dur="2000"/>
                                        <p:tgtEl>
                                          <p:spTgt spid="48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482">
                                            <p:txEl>
                                              <p:pRg st="2" end="2"/>
                                            </p:txEl>
                                          </p:spTgt>
                                        </p:tgtEl>
                                        <p:attrNameLst>
                                          <p:attrName>style.visibility</p:attrName>
                                        </p:attrNameLst>
                                      </p:cBhvr>
                                      <p:to>
                                        <p:strVal val="visible"/>
                                      </p:to>
                                    </p:set>
                                    <p:animEffect transition="in" filter="dissolve">
                                      <p:cBhvr>
                                        <p:cTn id="20" dur="2000"/>
                                        <p:tgtEl>
                                          <p:spTgt spid="48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type="lt">
                                    <p:tmAbs val="0"/>
                                  </p:iterate>
                                  <p:childTnLst>
                                    <p:set>
                                      <p:cBhvr>
                                        <p:cTn id="24" fill="hold"/>
                                        <p:tgtEl>
                                          <p:spTgt spid="482">
                                            <p:txEl>
                                              <p:pRg st="3" end="3"/>
                                            </p:txEl>
                                          </p:spTgt>
                                        </p:tgtEl>
                                        <p:attrNameLst>
                                          <p:attrName>style.visibility</p:attrName>
                                        </p:attrNameLst>
                                      </p:cBhvr>
                                      <p:to>
                                        <p:strVal val="visible"/>
                                      </p:to>
                                    </p:set>
                                    <p:animEffect transition="in" filter="dissolve">
                                      <p:cBhvr>
                                        <p:cTn id="25" dur="2000"/>
                                        <p:tgtEl>
                                          <p:spTgt spid="48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2" nodeType="clickEffect">
                                  <p:stCondLst>
                                    <p:cond delay="0"/>
                                  </p:stCondLst>
                                  <p:iterate>
                                    <p:tmAbs val="0"/>
                                  </p:iterate>
                                  <p:childTnLst>
                                    <p:set>
                                      <p:cBhvr>
                                        <p:cTn id="29" fill="hold"/>
                                        <p:tgtEl>
                                          <p:spTgt spid="485"/>
                                        </p:tgtEl>
                                        <p:attrNameLst>
                                          <p:attrName>style.visibility</p:attrName>
                                        </p:attrNameLst>
                                      </p:cBhvr>
                                      <p:to>
                                        <p:strVal val="visible"/>
                                      </p:to>
                                    </p:set>
                                    <p:anim calcmode="lin" valueType="num">
                                      <p:cBhvr>
                                        <p:cTn id="30" dur="1000" fill="hold"/>
                                        <p:tgtEl>
                                          <p:spTgt spid="485"/>
                                        </p:tgtEl>
                                        <p:attrNameLst>
                                          <p:attrName>ppt_w</p:attrName>
                                        </p:attrNameLst>
                                      </p:cBhvr>
                                      <p:tavLst>
                                        <p:tav tm="0">
                                          <p:val>
                                            <p:fltVal val="0"/>
                                          </p:val>
                                        </p:tav>
                                        <p:tav tm="100000">
                                          <p:val>
                                            <p:strVal val="#ppt_w"/>
                                          </p:val>
                                        </p:tav>
                                      </p:tavLst>
                                    </p:anim>
                                    <p:anim calcmode="lin" valueType="num">
                                      <p:cBhvr>
                                        <p:cTn id="31" dur="1000" fill="hold"/>
                                        <p:tgtEl>
                                          <p:spTgt spid="485"/>
                                        </p:tgtEl>
                                        <p:attrNameLst>
                                          <p:attrName>ppt_h</p:attrName>
                                        </p:attrNameLst>
                                      </p:cBhvr>
                                      <p:tavLst>
                                        <p:tav tm="0">
                                          <p:val>
                                            <p:fltVal val="0"/>
                                          </p:val>
                                        </p:tav>
                                        <p:tav tm="100000">
                                          <p:val>
                                            <p:strVal val="#ppt_h"/>
                                          </p:val>
                                        </p:tav>
                                      </p:tavLst>
                                    </p:anim>
                                  </p:childTnLst>
                                </p:cTn>
                              </p:par>
                            </p:childTnLst>
                          </p:cTn>
                        </p:par>
                        <p:par>
                          <p:cTn id="32" fill="hold">
                            <p:stCondLst>
                              <p:cond delay="1000"/>
                            </p:stCondLst>
                            <p:childTnLst>
                              <p:par>
                                <p:cTn id="33" presetID="23" presetClass="entr" presetSubtype="16" fill="hold" grpId="3" nodeType="afterEffect">
                                  <p:stCondLst>
                                    <p:cond delay="0"/>
                                  </p:stCondLst>
                                  <p:iterate>
                                    <p:tmAbs val="0"/>
                                  </p:iterate>
                                  <p:childTnLst>
                                    <p:set>
                                      <p:cBhvr>
                                        <p:cTn id="34" fill="hold"/>
                                        <p:tgtEl>
                                          <p:spTgt spid="486"/>
                                        </p:tgtEl>
                                        <p:attrNameLst>
                                          <p:attrName>style.visibility</p:attrName>
                                        </p:attrNameLst>
                                      </p:cBhvr>
                                      <p:to>
                                        <p:strVal val="visible"/>
                                      </p:to>
                                    </p:set>
                                    <p:anim calcmode="lin" valueType="num">
                                      <p:cBhvr>
                                        <p:cTn id="35" dur="2000" fill="hold"/>
                                        <p:tgtEl>
                                          <p:spTgt spid="486"/>
                                        </p:tgtEl>
                                        <p:attrNameLst>
                                          <p:attrName>ppt_w</p:attrName>
                                        </p:attrNameLst>
                                      </p:cBhvr>
                                      <p:tavLst>
                                        <p:tav tm="0">
                                          <p:val>
                                            <p:fltVal val="0"/>
                                          </p:val>
                                        </p:tav>
                                        <p:tav tm="100000">
                                          <p:val>
                                            <p:strVal val="#ppt_w"/>
                                          </p:val>
                                        </p:tav>
                                      </p:tavLst>
                                    </p:anim>
                                    <p:anim calcmode="lin" valueType="num">
                                      <p:cBhvr>
                                        <p:cTn id="36" dur="2000" fill="hold"/>
                                        <p:tgtEl>
                                          <p:spTgt spid="4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1" build="p" bldLvl="5" animBg="1" advAuto="0"/>
      <p:bldP spid="485" grpId="2" animBg="1" advAuto="0"/>
      <p:bldP spid="486" grpId="3"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90" name="Shape 490"/>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2</a:t>
            </a:r>
          </a:p>
        </p:txBody>
      </p:sp>
      <p:grpSp>
        <p:nvGrpSpPr>
          <p:cNvPr id="493" name="Group 493"/>
          <p:cNvGrpSpPr/>
          <p:nvPr/>
        </p:nvGrpSpPr>
        <p:grpSpPr>
          <a:xfrm>
            <a:off x="939800" y="880459"/>
            <a:ext cx="2006600" cy="3831242"/>
            <a:chOff x="0" y="0"/>
            <a:chExt cx="2006600" cy="3831241"/>
          </a:xfrm>
        </p:grpSpPr>
        <p:pic>
          <p:nvPicPr>
            <p:cNvPr id="491" name="33.png"/>
            <p:cNvPicPr>
              <a:picLocks noChangeAspect="1"/>
            </p:cNvPicPr>
            <p:nvPr/>
          </p:nvPicPr>
          <p:blipFill>
            <a:blip r:embed="rId2">
              <a:extLst/>
            </a:blip>
            <a:stretch>
              <a:fillRect/>
            </a:stretch>
          </p:blipFill>
          <p:spPr>
            <a:xfrm>
              <a:off x="0" y="0"/>
              <a:ext cx="2006600" cy="3831242"/>
            </a:xfrm>
            <a:prstGeom prst="rect">
              <a:avLst/>
            </a:prstGeom>
            <a:ln w="12700" cap="flat">
              <a:noFill/>
              <a:miter lim="400000"/>
            </a:ln>
            <a:effectLst/>
          </p:spPr>
        </p:pic>
        <p:sp>
          <p:nvSpPr>
            <p:cNvPr id="492" name="Shape 492"/>
            <p:cNvSpPr/>
            <p:nvPr/>
          </p:nvSpPr>
          <p:spPr>
            <a:xfrm rot="20616627">
              <a:off x="415680" y="401780"/>
              <a:ext cx="1219201" cy="1244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700">
                  <a:solidFill>
                    <a:srgbClr val="FFFFFF"/>
                  </a:solidFill>
                </a:defRPr>
              </a:lvl1pPr>
            </a:lstStyle>
            <a:p>
              <a:r>
                <a:t>NEU seit 2014</a:t>
              </a:r>
            </a:p>
          </p:txBody>
        </p:sp>
      </p:grpSp>
      <p:sp>
        <p:nvSpPr>
          <p:cNvPr id="494" name="Shape 494"/>
          <p:cNvSpPr/>
          <p:nvPr/>
        </p:nvSpPr>
        <p:spPr>
          <a:xfrm>
            <a:off x="840118" y="118110"/>
            <a:ext cx="110109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erwartet mich bei der Abiturprüfung?</a:t>
            </a:r>
          </a:p>
        </p:txBody>
      </p:sp>
      <p:sp>
        <p:nvSpPr>
          <p:cNvPr id="495" name="Shape 495"/>
          <p:cNvSpPr/>
          <p:nvPr/>
        </p:nvSpPr>
        <p:spPr>
          <a:xfrm>
            <a:off x="2946400" y="1511300"/>
            <a:ext cx="8661400" cy="671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lvl="1" indent="-444500" algn="l">
              <a:spcBef>
                <a:spcPts val="2400"/>
              </a:spcBef>
              <a:buSzPct val="100000"/>
              <a:buAutoNum type="arabicPeriod" startAt="2"/>
              <a:defRPr u="sng">
                <a:solidFill>
                  <a:srgbClr val="FF2600"/>
                </a:solidFill>
              </a:defRPr>
            </a:pPr>
            <a:r>
              <a:t>Mündliche Abiturprüfungen</a:t>
            </a:r>
          </a:p>
          <a:p>
            <a:pPr lvl="1" indent="0" algn="l">
              <a:spcBef>
                <a:spcPts val="2400"/>
              </a:spcBef>
              <a:buClr>
                <a:srgbClr val="8A6D51"/>
              </a:buClr>
              <a:buFont typeface="Thonburi"/>
              <a:defRPr>
                <a:solidFill>
                  <a:srgbClr val="000000"/>
                </a:solidFill>
              </a:defRPr>
            </a:pPr>
            <a:r>
              <a:t>Die Prüfungsordnung für die Abiturjahrgänge ab 2014 sieht in den modernen Fremdsprachen eine zusätzliche </a:t>
            </a:r>
            <a:r>
              <a:rPr b="1" i="1">
                <a:latin typeface="Gill Sans"/>
                <a:ea typeface="Gill Sans"/>
                <a:cs typeface="Gill Sans"/>
                <a:sym typeface="Gill Sans"/>
              </a:rPr>
              <a:t>Kommunikationsprüfung</a:t>
            </a:r>
            <a:r>
              <a:t> vor:</a:t>
            </a:r>
          </a:p>
          <a:p>
            <a:pPr marL="1206500" lvl="2" indent="-444500" algn="l">
              <a:spcBef>
                <a:spcPts val="2400"/>
              </a:spcBef>
              <a:buClr>
                <a:srgbClr val="8A6D51"/>
              </a:buClr>
              <a:buSzPct val="50379"/>
              <a:buFont typeface="Thonburi"/>
              <a:buBlip>
                <a:blip r:embed="rId3"/>
              </a:buBlip>
              <a:defRPr sz="2400"/>
            </a:pPr>
            <a:r>
              <a:t>Diese Kommunikationsprüfung findet im 4. Schulhalbjahrs (noch vor der Bekanntgabe der schriftlichen Abiturergebnisse) statt.</a:t>
            </a:r>
          </a:p>
          <a:p>
            <a:pPr marL="1206500" lvl="2" indent="-444500" algn="l">
              <a:spcBef>
                <a:spcPts val="2400"/>
              </a:spcBef>
              <a:buClr>
                <a:srgbClr val="8A6D51"/>
              </a:buClr>
              <a:buSzPct val="50379"/>
              <a:buFont typeface="Thonburi"/>
              <a:buBlip>
                <a:blip r:embed="rId3"/>
              </a:buBlip>
              <a:defRPr sz="2400"/>
            </a:pPr>
            <a:r>
              <a:t>Man kann zwischen einer Einzel- und einer Tandemprüfung wählen</a:t>
            </a:r>
          </a:p>
          <a:p>
            <a:pPr marL="1206500" lvl="2" indent="-444500" algn="l">
              <a:spcBef>
                <a:spcPts val="2400"/>
              </a:spcBef>
              <a:buClr>
                <a:srgbClr val="8A6D51"/>
              </a:buClr>
              <a:buSzPct val="50379"/>
              <a:buFont typeface="Thonburi"/>
              <a:buBlip>
                <a:blip r:embed="rId3"/>
              </a:buBlip>
              <a:defRPr sz="2400"/>
            </a:pPr>
            <a:r>
              <a:t>Die Kommunikationsprüfung wird wie eine zusätzliche Prüfung in einem bereits schriftlich geprüften Fach gewertet, also:</a:t>
            </a:r>
          </a:p>
          <a:p>
            <a:pPr marL="1206500" lvl="2" indent="-444500" algn="l">
              <a:spcBef>
                <a:spcPts val="2400"/>
              </a:spcBef>
              <a:buClr>
                <a:srgbClr val="8A6D51"/>
              </a:buClr>
              <a:buSzPct val="25000"/>
              <a:buFont typeface="Thonburi"/>
              <a:buBlip>
                <a:blip r:embed="rId3"/>
              </a:buBlip>
              <a:defRPr sz="2400"/>
            </a:pPr>
            <a:r>
              <a:t>Schriftlich 2, Mündlich 1 </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2" fill="hold" grpId="1" nodeType="clickEffect">
                                  <p:stCondLst>
                                    <p:cond delay="0"/>
                                  </p:stCondLst>
                                  <p:iterate>
                                    <p:tmAbs val="0"/>
                                  </p:iterate>
                                  <p:childTnLst>
                                    <p:set>
                                      <p:cBhvr>
                                        <p:cTn id="6" fill="hold"/>
                                        <p:tgtEl>
                                          <p:spTgt spid="493"/>
                                        </p:tgtEl>
                                        <p:attrNameLst>
                                          <p:attrName>style.visibility</p:attrName>
                                        </p:attrNameLst>
                                      </p:cBhvr>
                                      <p:to>
                                        <p:strVal val="visible"/>
                                      </p:to>
                                    </p:set>
                                    <p:anim calcmode="lin" valueType="num">
                                      <p:cBhvr>
                                        <p:cTn id="7" dur="2500" fill="hold"/>
                                        <p:tgtEl>
                                          <p:spTgt spid="493"/>
                                        </p:tgtEl>
                                        <p:attrNameLst>
                                          <p:attrName>ppt_x</p:attrName>
                                        </p:attrNameLst>
                                      </p:cBhvr>
                                      <p:tavLst>
                                        <p:tav tm="0">
                                          <p:val>
                                            <p:strVal val="0-#ppt_w/2"/>
                                          </p:val>
                                        </p:tav>
                                        <p:tav tm="100000">
                                          <p:val>
                                            <p:strVal val="#ppt_x"/>
                                          </p:val>
                                        </p:tav>
                                      </p:tavLst>
                                    </p:anim>
                                    <p:anim calcmode="lin" valueType="num">
                                      <p:cBhvr>
                                        <p:cTn id="8" dur="2500" fill="hold"/>
                                        <p:tgtEl>
                                          <p:spTgt spid="4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type="lt">
                                    <p:tmAbs val="0"/>
                                  </p:iterate>
                                  <p:childTnLst>
                                    <p:set>
                                      <p:cBhvr>
                                        <p:cTn id="12" fill="hold"/>
                                        <p:tgtEl>
                                          <p:spTgt spid="495">
                                            <p:bg/>
                                          </p:spTgt>
                                        </p:tgtEl>
                                        <p:attrNameLst>
                                          <p:attrName>style.visibility</p:attrName>
                                        </p:attrNameLst>
                                      </p:cBhvr>
                                      <p:to>
                                        <p:strVal val="visible"/>
                                      </p:to>
                                    </p:set>
                                    <p:animEffect transition="in" filter="dissolve">
                                      <p:cBhvr>
                                        <p:cTn id="13" dur="2000"/>
                                        <p:tgtEl>
                                          <p:spTgt spid="495">
                                            <p:bg/>
                                          </p:spTgt>
                                        </p:tgtEl>
                                      </p:cBhvr>
                                    </p:animEffect>
                                  </p:childTnLst>
                                </p:cTn>
                              </p:par>
                              <p:par>
                                <p:cTn id="14" presetID="9" presetClass="entr" presetSubtype="0" fill="hold" grpId="2" nodeType="withEffect">
                                  <p:stCondLst>
                                    <p:cond delay="0"/>
                                  </p:stCondLst>
                                  <p:iterate type="lt">
                                    <p:tmAbs val="0"/>
                                  </p:iterate>
                                  <p:childTnLst>
                                    <p:set>
                                      <p:cBhvr>
                                        <p:cTn id="15" fill="hold"/>
                                        <p:tgtEl>
                                          <p:spTgt spid="495">
                                            <p:txEl>
                                              <p:pRg st="0" end="0"/>
                                            </p:txEl>
                                          </p:spTgt>
                                        </p:tgtEl>
                                        <p:attrNameLst>
                                          <p:attrName>style.visibility</p:attrName>
                                        </p:attrNameLst>
                                      </p:cBhvr>
                                      <p:to>
                                        <p:strVal val="visible"/>
                                      </p:to>
                                    </p:set>
                                    <p:animEffect transition="in" filter="dissolve">
                                      <p:cBhvr>
                                        <p:cTn id="16" dur="2000"/>
                                        <p:tgtEl>
                                          <p:spTgt spid="4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type="lt">
                                    <p:tmAbs val="0"/>
                                  </p:iterate>
                                  <p:childTnLst>
                                    <p:set>
                                      <p:cBhvr>
                                        <p:cTn id="20" fill="hold"/>
                                        <p:tgtEl>
                                          <p:spTgt spid="495">
                                            <p:txEl>
                                              <p:pRg st="1" end="1"/>
                                            </p:txEl>
                                          </p:spTgt>
                                        </p:tgtEl>
                                        <p:attrNameLst>
                                          <p:attrName>style.visibility</p:attrName>
                                        </p:attrNameLst>
                                      </p:cBhvr>
                                      <p:to>
                                        <p:strVal val="visible"/>
                                      </p:to>
                                    </p:set>
                                    <p:animEffect transition="in" filter="dissolve">
                                      <p:cBhvr>
                                        <p:cTn id="21" dur="2000"/>
                                        <p:tgtEl>
                                          <p:spTgt spid="49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type="lt">
                                    <p:tmAbs val="0"/>
                                  </p:iterate>
                                  <p:childTnLst>
                                    <p:set>
                                      <p:cBhvr>
                                        <p:cTn id="25" fill="hold"/>
                                        <p:tgtEl>
                                          <p:spTgt spid="495">
                                            <p:txEl>
                                              <p:pRg st="2" end="2"/>
                                            </p:txEl>
                                          </p:spTgt>
                                        </p:tgtEl>
                                        <p:attrNameLst>
                                          <p:attrName>style.visibility</p:attrName>
                                        </p:attrNameLst>
                                      </p:cBhvr>
                                      <p:to>
                                        <p:strVal val="visible"/>
                                      </p:to>
                                    </p:set>
                                    <p:animEffect transition="in" filter="dissolve">
                                      <p:cBhvr>
                                        <p:cTn id="26" dur="2000"/>
                                        <p:tgtEl>
                                          <p:spTgt spid="49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2" nodeType="clickEffect">
                                  <p:stCondLst>
                                    <p:cond delay="0"/>
                                  </p:stCondLst>
                                  <p:iterate type="lt">
                                    <p:tmAbs val="0"/>
                                  </p:iterate>
                                  <p:childTnLst>
                                    <p:set>
                                      <p:cBhvr>
                                        <p:cTn id="30" fill="hold"/>
                                        <p:tgtEl>
                                          <p:spTgt spid="495">
                                            <p:txEl>
                                              <p:pRg st="3" end="3"/>
                                            </p:txEl>
                                          </p:spTgt>
                                        </p:tgtEl>
                                        <p:attrNameLst>
                                          <p:attrName>style.visibility</p:attrName>
                                        </p:attrNameLst>
                                      </p:cBhvr>
                                      <p:to>
                                        <p:strVal val="visible"/>
                                      </p:to>
                                    </p:set>
                                    <p:animEffect transition="in" filter="dissolve">
                                      <p:cBhvr>
                                        <p:cTn id="31" dur="2000"/>
                                        <p:tgtEl>
                                          <p:spTgt spid="49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fill="hold" grpId="2" nodeType="clickEffect">
                                  <p:stCondLst>
                                    <p:cond delay="0"/>
                                  </p:stCondLst>
                                  <p:iterate type="lt">
                                    <p:tmAbs val="0"/>
                                  </p:iterate>
                                  <p:childTnLst>
                                    <p:set>
                                      <p:cBhvr>
                                        <p:cTn id="35" fill="hold"/>
                                        <p:tgtEl>
                                          <p:spTgt spid="495">
                                            <p:txEl>
                                              <p:pRg st="4" end="4"/>
                                            </p:txEl>
                                          </p:spTgt>
                                        </p:tgtEl>
                                        <p:attrNameLst>
                                          <p:attrName>style.visibility</p:attrName>
                                        </p:attrNameLst>
                                      </p:cBhvr>
                                      <p:to>
                                        <p:strVal val="visible"/>
                                      </p:to>
                                    </p:set>
                                    <p:animEffect transition="in" filter="dissolve">
                                      <p:cBhvr>
                                        <p:cTn id="36" dur="2000"/>
                                        <p:tgtEl>
                                          <p:spTgt spid="49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fill="hold" grpId="2" nodeType="clickEffect">
                                  <p:stCondLst>
                                    <p:cond delay="0"/>
                                  </p:stCondLst>
                                  <p:iterate type="lt">
                                    <p:tmAbs val="0"/>
                                  </p:iterate>
                                  <p:childTnLst>
                                    <p:set>
                                      <p:cBhvr>
                                        <p:cTn id="40" fill="hold"/>
                                        <p:tgtEl>
                                          <p:spTgt spid="495">
                                            <p:txEl>
                                              <p:pRg st="5" end="5"/>
                                            </p:txEl>
                                          </p:spTgt>
                                        </p:tgtEl>
                                        <p:attrNameLst>
                                          <p:attrName>style.visibility</p:attrName>
                                        </p:attrNameLst>
                                      </p:cBhvr>
                                      <p:to>
                                        <p:strVal val="visible"/>
                                      </p:to>
                                    </p:set>
                                    <p:animEffect transition="in" filter="dissolve">
                                      <p:cBhvr>
                                        <p:cTn id="41" dur="2000"/>
                                        <p:tgtEl>
                                          <p:spTgt spid="4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1" animBg="1" advAuto="0"/>
      <p:bldP spid="495" grpId="2"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09" name="Shape 309"/>
          <p:cNvSpPr/>
          <p:nvPr/>
        </p:nvSpPr>
        <p:spPr>
          <a:xfrm>
            <a:off x="3947541" y="11544"/>
            <a:ext cx="4667945" cy="7643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solidFill>
                  <a:srgbClr val="005E00"/>
                </a:solidFill>
                <a:latin typeface="Avenir LT Std 65 Medium"/>
                <a:ea typeface="Avenir LT Std 65 Medium"/>
                <a:cs typeface="Avenir LT Std 65 Medium"/>
                <a:sym typeface="Avenir LT Std 65 Medium"/>
              </a:defRPr>
            </a:lvl1pPr>
          </a:lstStyle>
          <a:p>
            <a:r>
              <a:rPr dirty="0"/>
              <a:t>Info-Termine </a:t>
            </a:r>
            <a:r>
              <a:rPr dirty="0" smtClean="0"/>
              <a:t>201</a:t>
            </a:r>
            <a:r>
              <a:rPr lang="de-DE" dirty="0" smtClean="0"/>
              <a:t>7</a:t>
            </a:r>
            <a:endParaRPr dirty="0"/>
          </a:p>
        </p:txBody>
      </p:sp>
      <p:pic>
        <p:nvPicPr>
          <p:cNvPr id="310" name="Info.tif"/>
          <p:cNvPicPr>
            <a:picLocks noChangeAspect="1"/>
          </p:cNvPicPr>
          <p:nvPr/>
        </p:nvPicPr>
        <p:blipFill>
          <a:blip r:embed="rId2">
            <a:extLst/>
          </a:blip>
          <a:stretch>
            <a:fillRect/>
          </a:stretch>
        </p:blipFill>
        <p:spPr>
          <a:xfrm rot="20715386">
            <a:off x="11061700" y="330199"/>
            <a:ext cx="1614312" cy="1676401"/>
          </a:xfrm>
          <a:prstGeom prst="rect">
            <a:avLst/>
          </a:prstGeom>
          <a:ln w="12700">
            <a:miter lim="400000"/>
          </a:ln>
        </p:spPr>
      </p:pic>
      <p:sp>
        <p:nvSpPr>
          <p:cNvPr id="311" name="Shape 311"/>
          <p:cNvSpPr/>
          <p:nvPr/>
        </p:nvSpPr>
        <p:spPr>
          <a:xfrm>
            <a:off x="1676400" y="1771650"/>
            <a:ext cx="5905500" cy="6210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2700" indent="-12700" algn="l">
              <a:buSzPct val="100000"/>
              <a:buBlip>
                <a:blip r:embed="rId3"/>
              </a:buBlip>
            </a:pPr>
            <a:r>
              <a:t>Information über die Kursstufe in allen Klassen</a:t>
            </a:r>
          </a:p>
          <a:p>
            <a:pPr algn="l"/>
            <a:endParaRPr/>
          </a:p>
          <a:p>
            <a:pPr marL="12700" indent="-12700" algn="l">
              <a:buSzPct val="100000"/>
              <a:buBlip>
                <a:blip r:embed="rId3"/>
              </a:buBlip>
            </a:pPr>
            <a:r>
              <a:t>Information der Fachlehrer zu den Kursen</a:t>
            </a:r>
          </a:p>
          <a:p>
            <a:pPr algn="l"/>
            <a:endParaRPr/>
          </a:p>
          <a:p>
            <a:pPr marL="12700" indent="-12700" algn="l">
              <a:buSzPct val="100000"/>
              <a:buBlip>
                <a:blip r:embed="rId3"/>
              </a:buBlip>
            </a:pPr>
            <a:r>
              <a:t>Bekanntgabe Kernfachlehrer</a:t>
            </a:r>
          </a:p>
          <a:p>
            <a:pPr algn="l"/>
            <a:r>
              <a:t>     (außer D, M, E)</a:t>
            </a:r>
          </a:p>
          <a:p>
            <a:pPr algn="l"/>
            <a:endParaRPr/>
          </a:p>
          <a:p>
            <a:pPr marL="12700" indent="-12700" algn="l">
              <a:buSzPct val="100000"/>
              <a:buBlip>
                <a:blip r:embed="rId3"/>
              </a:buBlip>
            </a:pPr>
            <a:r>
              <a:t>Vorläufige Wahl</a:t>
            </a:r>
          </a:p>
          <a:p>
            <a:pPr algn="l"/>
            <a:endParaRPr/>
          </a:p>
          <a:p>
            <a:pPr algn="l"/>
            <a:endParaRPr/>
          </a:p>
          <a:p>
            <a:pPr marL="12700" indent="-12700" algn="l">
              <a:buSzPct val="100000"/>
              <a:buBlip>
                <a:blip r:embed="rId3"/>
              </a:buBlip>
            </a:pPr>
            <a:r>
              <a:t>Verbindliche Wahl</a:t>
            </a:r>
          </a:p>
        </p:txBody>
      </p:sp>
      <p:grpSp>
        <p:nvGrpSpPr>
          <p:cNvPr id="314" name="Group 314"/>
          <p:cNvGrpSpPr/>
          <p:nvPr/>
        </p:nvGrpSpPr>
        <p:grpSpPr>
          <a:xfrm>
            <a:off x="7929167" y="1691943"/>
            <a:ext cx="1379933" cy="695175"/>
            <a:chOff x="0" y="0"/>
            <a:chExt cx="1379932" cy="695173"/>
          </a:xfrm>
        </p:grpSpPr>
        <p:sp>
          <p:nvSpPr>
            <p:cNvPr id="313" name="Shape 313"/>
            <p:cNvSpPr/>
            <p:nvPr/>
          </p:nvSpPr>
          <p:spPr>
            <a:xfrm flipH="1" flipV="1">
              <a:off x="76200" y="362613"/>
              <a:ext cx="1227533" cy="2844"/>
            </a:xfrm>
            <a:prstGeom prst="line">
              <a:avLst/>
            </a:prstGeom>
            <a:blipFill rotWithShape="1">
              <a:blip r:embed="rId4"/>
              <a:srcRect/>
              <a:stretch>
                <a:fillRect/>
              </a:stretch>
            </a:blipFill>
            <a:ln>
              <a:noFill/>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pic>
          <p:nvPicPr>
            <p:cNvPr id="312" name="Bild 311"/>
            <p:cNvPicPr>
              <a:picLocks/>
            </p:cNvPicPr>
            <p:nvPr/>
          </p:nvPicPr>
          <p:blipFill>
            <a:blip r:embed="rId5">
              <a:extLst/>
            </a:blip>
            <a:stretch>
              <a:fillRect/>
            </a:stretch>
          </p:blipFill>
          <p:spPr>
            <a:xfrm>
              <a:off x="0" y="0"/>
              <a:ext cx="1379933" cy="695174"/>
            </a:xfrm>
            <a:prstGeom prst="rect">
              <a:avLst/>
            </a:prstGeom>
            <a:effectLst/>
          </p:spPr>
        </p:pic>
      </p:grpSp>
      <p:grpSp>
        <p:nvGrpSpPr>
          <p:cNvPr id="317" name="Group 317"/>
          <p:cNvGrpSpPr/>
          <p:nvPr/>
        </p:nvGrpSpPr>
        <p:grpSpPr>
          <a:xfrm>
            <a:off x="7926950" y="3106575"/>
            <a:ext cx="1382150" cy="695221"/>
            <a:chOff x="0" y="0"/>
            <a:chExt cx="1382148" cy="695219"/>
          </a:xfrm>
        </p:grpSpPr>
        <p:sp>
          <p:nvSpPr>
            <p:cNvPr id="316" name="Shape 316"/>
            <p:cNvSpPr/>
            <p:nvPr/>
          </p:nvSpPr>
          <p:spPr>
            <a:xfrm flipH="1">
              <a:off x="76200" y="360524"/>
              <a:ext cx="1229749" cy="8386"/>
            </a:xfrm>
            <a:prstGeom prst="line">
              <a:avLst/>
            </a:prstGeom>
            <a:blipFill rotWithShape="1">
              <a:blip r:embed="rId4"/>
              <a:srcRect/>
              <a:stretch>
                <a:fillRect/>
              </a:stretch>
            </a:blipFill>
            <a:ln>
              <a:noFill/>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pic>
          <p:nvPicPr>
            <p:cNvPr id="315" name="Bild 314"/>
            <p:cNvPicPr>
              <a:picLocks/>
            </p:cNvPicPr>
            <p:nvPr/>
          </p:nvPicPr>
          <p:blipFill>
            <a:blip r:embed="rId6">
              <a:extLst/>
            </a:blip>
            <a:stretch>
              <a:fillRect/>
            </a:stretch>
          </p:blipFill>
          <p:spPr>
            <a:xfrm>
              <a:off x="-1" y="-1"/>
              <a:ext cx="1382150" cy="695221"/>
            </a:xfrm>
            <a:prstGeom prst="rect">
              <a:avLst/>
            </a:prstGeom>
            <a:effectLst/>
          </p:spPr>
        </p:pic>
      </p:grpSp>
      <p:grpSp>
        <p:nvGrpSpPr>
          <p:cNvPr id="320" name="Group 320"/>
          <p:cNvGrpSpPr/>
          <p:nvPr/>
        </p:nvGrpSpPr>
        <p:grpSpPr>
          <a:xfrm>
            <a:off x="7931200" y="4536232"/>
            <a:ext cx="1377905" cy="693294"/>
            <a:chOff x="0" y="0"/>
            <a:chExt cx="1377904" cy="693293"/>
          </a:xfrm>
        </p:grpSpPr>
        <p:sp>
          <p:nvSpPr>
            <p:cNvPr id="319" name="Shape 319"/>
            <p:cNvSpPr/>
            <p:nvPr/>
          </p:nvSpPr>
          <p:spPr>
            <a:xfrm flipH="1">
              <a:off x="76204" y="315167"/>
              <a:ext cx="1225496" cy="109039"/>
            </a:xfrm>
            <a:prstGeom prst="line">
              <a:avLst/>
            </a:prstGeom>
            <a:blipFill rotWithShape="1">
              <a:blip r:embed="rId4"/>
              <a:srcRect/>
              <a:stretch>
                <a:fillRect/>
              </a:stretch>
            </a:blipFill>
            <a:ln>
              <a:noFill/>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pic>
          <p:nvPicPr>
            <p:cNvPr id="318" name="Bild 317"/>
            <p:cNvPicPr>
              <a:picLocks/>
            </p:cNvPicPr>
            <p:nvPr/>
          </p:nvPicPr>
          <p:blipFill>
            <a:blip r:embed="rId7">
              <a:extLst/>
            </a:blip>
            <a:stretch>
              <a:fillRect/>
            </a:stretch>
          </p:blipFill>
          <p:spPr>
            <a:xfrm>
              <a:off x="0" y="-1"/>
              <a:ext cx="1377905" cy="693295"/>
            </a:xfrm>
            <a:prstGeom prst="rect">
              <a:avLst/>
            </a:prstGeom>
            <a:effectLst/>
          </p:spPr>
        </p:pic>
      </p:grpSp>
      <p:grpSp>
        <p:nvGrpSpPr>
          <p:cNvPr id="323" name="Group 323"/>
          <p:cNvGrpSpPr/>
          <p:nvPr/>
        </p:nvGrpSpPr>
        <p:grpSpPr>
          <a:xfrm>
            <a:off x="7926086" y="6122195"/>
            <a:ext cx="1383016" cy="694938"/>
            <a:chOff x="0" y="0"/>
            <a:chExt cx="1383014" cy="694937"/>
          </a:xfrm>
        </p:grpSpPr>
        <p:sp>
          <p:nvSpPr>
            <p:cNvPr id="322" name="Shape 322"/>
            <p:cNvSpPr/>
            <p:nvPr/>
          </p:nvSpPr>
          <p:spPr>
            <a:xfrm flipH="1">
              <a:off x="76201" y="342104"/>
              <a:ext cx="1230613" cy="49891"/>
            </a:xfrm>
            <a:prstGeom prst="line">
              <a:avLst/>
            </a:prstGeom>
            <a:blipFill rotWithShape="1">
              <a:blip r:embed="rId4"/>
              <a:srcRect/>
              <a:stretch>
                <a:fillRect/>
              </a:stretch>
            </a:blipFill>
            <a:ln>
              <a:noFill/>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pic>
          <p:nvPicPr>
            <p:cNvPr id="321" name="Bild 320"/>
            <p:cNvPicPr>
              <a:picLocks/>
            </p:cNvPicPr>
            <p:nvPr/>
          </p:nvPicPr>
          <p:blipFill>
            <a:blip r:embed="rId8">
              <a:extLst/>
            </a:blip>
            <a:stretch>
              <a:fillRect/>
            </a:stretch>
          </p:blipFill>
          <p:spPr>
            <a:xfrm>
              <a:off x="0" y="-1"/>
              <a:ext cx="1383015" cy="694939"/>
            </a:xfrm>
            <a:prstGeom prst="rect">
              <a:avLst/>
            </a:prstGeom>
            <a:effectLst/>
          </p:spPr>
        </p:pic>
      </p:grpSp>
      <p:grpSp>
        <p:nvGrpSpPr>
          <p:cNvPr id="326" name="Group 326"/>
          <p:cNvGrpSpPr/>
          <p:nvPr/>
        </p:nvGrpSpPr>
        <p:grpSpPr>
          <a:xfrm>
            <a:off x="7929214" y="7339813"/>
            <a:ext cx="1379888" cy="694990"/>
            <a:chOff x="0" y="0"/>
            <a:chExt cx="1379886" cy="694988"/>
          </a:xfrm>
        </p:grpSpPr>
        <p:sp>
          <p:nvSpPr>
            <p:cNvPr id="325" name="Shape 325"/>
            <p:cNvSpPr/>
            <p:nvPr/>
          </p:nvSpPr>
          <p:spPr>
            <a:xfrm flipH="1">
              <a:off x="76201" y="343686"/>
              <a:ext cx="1227485" cy="46237"/>
            </a:xfrm>
            <a:prstGeom prst="line">
              <a:avLst/>
            </a:prstGeom>
            <a:blipFill rotWithShape="1">
              <a:blip r:embed="rId4"/>
              <a:srcRect/>
              <a:stretch>
                <a:fillRect/>
              </a:stretch>
            </a:blipFill>
            <a:ln>
              <a:noFill/>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pic>
          <p:nvPicPr>
            <p:cNvPr id="324" name="Bild 323"/>
            <p:cNvPicPr>
              <a:picLocks/>
            </p:cNvPicPr>
            <p:nvPr/>
          </p:nvPicPr>
          <p:blipFill>
            <a:blip r:embed="rId9">
              <a:extLst/>
            </a:blip>
            <a:stretch>
              <a:fillRect/>
            </a:stretch>
          </p:blipFill>
          <p:spPr>
            <a:xfrm>
              <a:off x="0" y="-1"/>
              <a:ext cx="1379887" cy="694990"/>
            </a:xfrm>
            <a:prstGeom prst="rect">
              <a:avLst/>
            </a:prstGeom>
            <a:effectLst/>
          </p:spPr>
        </p:pic>
      </p:grpSp>
      <p:grpSp>
        <p:nvGrpSpPr>
          <p:cNvPr id="329" name="Group 329"/>
          <p:cNvGrpSpPr/>
          <p:nvPr/>
        </p:nvGrpSpPr>
        <p:grpSpPr>
          <a:xfrm>
            <a:off x="9954876" y="1253780"/>
            <a:ext cx="1495591" cy="1270001"/>
            <a:chOff x="0" y="0"/>
            <a:chExt cx="1495589" cy="1270000"/>
          </a:xfrm>
        </p:grpSpPr>
        <p:pic>
          <p:nvPicPr>
            <p:cNvPr id="327" name="Calendar.png"/>
            <p:cNvPicPr>
              <a:picLocks noChangeAspect="1"/>
            </p:cNvPicPr>
            <p:nvPr/>
          </p:nvPicPr>
          <p:blipFill>
            <a:blip r:embed="rId10">
              <a:extLst/>
            </a:blip>
            <a:stretch>
              <a:fillRect/>
            </a:stretch>
          </p:blipFill>
          <p:spPr>
            <a:xfrm>
              <a:off x="143851" y="0"/>
              <a:ext cx="1220392" cy="1270000"/>
            </a:xfrm>
            <a:prstGeom prst="rect">
              <a:avLst/>
            </a:prstGeom>
            <a:ln w="12700" cap="flat">
              <a:noFill/>
              <a:miter lim="400000"/>
            </a:ln>
            <a:effectLst>
              <a:outerShdw blurRad="127000" dist="152400" dir="5100000" rotWithShape="0">
                <a:srgbClr val="000000">
                  <a:alpha val="50000"/>
                </a:srgbClr>
              </a:outerShdw>
            </a:effectLst>
          </p:spPr>
        </p:pic>
        <p:sp>
          <p:nvSpPr>
            <p:cNvPr id="328" name="Shape 328"/>
            <p:cNvSpPr/>
            <p:nvPr/>
          </p:nvSpPr>
          <p:spPr>
            <a:xfrm rot="21000000">
              <a:off x="55644" y="309164"/>
              <a:ext cx="1384301" cy="762001"/>
            </a:xfrm>
            <a:prstGeom prst="rect">
              <a:avLst/>
            </a:prstGeom>
            <a:noFill/>
            <a:ln w="12700" cap="flat">
              <a:noFill/>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Januar</a:t>
              </a:r>
            </a:p>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2017</a:t>
              </a:r>
            </a:p>
          </p:txBody>
        </p:sp>
      </p:grpSp>
      <p:grpSp>
        <p:nvGrpSpPr>
          <p:cNvPr id="332" name="Group 332"/>
          <p:cNvGrpSpPr/>
          <p:nvPr/>
        </p:nvGrpSpPr>
        <p:grpSpPr>
          <a:xfrm>
            <a:off x="9956800" y="2705100"/>
            <a:ext cx="1495590" cy="1270000"/>
            <a:chOff x="0" y="0"/>
            <a:chExt cx="1495589" cy="1270000"/>
          </a:xfrm>
        </p:grpSpPr>
        <p:pic>
          <p:nvPicPr>
            <p:cNvPr id="330" name="Calendar.png"/>
            <p:cNvPicPr>
              <a:picLocks noChangeAspect="1"/>
            </p:cNvPicPr>
            <p:nvPr/>
          </p:nvPicPr>
          <p:blipFill>
            <a:blip r:embed="rId10">
              <a:extLst/>
            </a:blip>
            <a:stretch>
              <a:fillRect/>
            </a:stretch>
          </p:blipFill>
          <p:spPr>
            <a:xfrm>
              <a:off x="143851" y="0"/>
              <a:ext cx="1220392" cy="1270000"/>
            </a:xfrm>
            <a:prstGeom prst="rect">
              <a:avLst/>
            </a:prstGeom>
            <a:ln w="12700" cap="flat">
              <a:noFill/>
              <a:miter lim="400000"/>
            </a:ln>
            <a:effectLst>
              <a:outerShdw blurRad="127000" dist="152400" dir="5100000" rotWithShape="0">
                <a:srgbClr val="000000">
                  <a:alpha val="50000"/>
                </a:srgbClr>
              </a:outerShdw>
            </a:effectLst>
          </p:spPr>
        </p:pic>
        <p:sp>
          <p:nvSpPr>
            <p:cNvPr id="331" name="Shape 331"/>
            <p:cNvSpPr/>
            <p:nvPr/>
          </p:nvSpPr>
          <p:spPr>
            <a:xfrm rot="21000000">
              <a:off x="55644" y="309164"/>
              <a:ext cx="1384301" cy="762001"/>
            </a:xfrm>
            <a:prstGeom prst="rect">
              <a:avLst/>
            </a:prstGeom>
            <a:noFill/>
            <a:ln w="12700" cap="flat">
              <a:noFill/>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Februar</a:t>
              </a:r>
            </a:p>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2017</a:t>
              </a:r>
            </a:p>
          </p:txBody>
        </p:sp>
      </p:grpSp>
      <p:grpSp>
        <p:nvGrpSpPr>
          <p:cNvPr id="335" name="Group 335"/>
          <p:cNvGrpSpPr/>
          <p:nvPr/>
        </p:nvGrpSpPr>
        <p:grpSpPr>
          <a:xfrm>
            <a:off x="9954876" y="4156419"/>
            <a:ext cx="1495591" cy="1270001"/>
            <a:chOff x="0" y="0"/>
            <a:chExt cx="1495589" cy="1270000"/>
          </a:xfrm>
        </p:grpSpPr>
        <p:pic>
          <p:nvPicPr>
            <p:cNvPr id="333" name="Calendar.png"/>
            <p:cNvPicPr>
              <a:picLocks noChangeAspect="1"/>
            </p:cNvPicPr>
            <p:nvPr/>
          </p:nvPicPr>
          <p:blipFill>
            <a:blip r:embed="rId10">
              <a:extLst/>
            </a:blip>
            <a:stretch>
              <a:fillRect/>
            </a:stretch>
          </p:blipFill>
          <p:spPr>
            <a:xfrm>
              <a:off x="143851" y="0"/>
              <a:ext cx="1220392" cy="1270000"/>
            </a:xfrm>
            <a:prstGeom prst="rect">
              <a:avLst/>
            </a:prstGeom>
            <a:ln w="12700" cap="flat">
              <a:noFill/>
              <a:miter lim="400000"/>
            </a:ln>
            <a:effectLst>
              <a:outerShdw blurRad="127000" dist="152400" dir="5100000" rotWithShape="0">
                <a:srgbClr val="000000">
                  <a:alpha val="50000"/>
                </a:srgbClr>
              </a:outerShdw>
            </a:effectLst>
          </p:spPr>
        </p:pic>
        <p:sp>
          <p:nvSpPr>
            <p:cNvPr id="334" name="Shape 334"/>
            <p:cNvSpPr/>
            <p:nvPr/>
          </p:nvSpPr>
          <p:spPr>
            <a:xfrm rot="21000000">
              <a:off x="55644" y="309164"/>
              <a:ext cx="1384301" cy="762001"/>
            </a:xfrm>
            <a:prstGeom prst="rect">
              <a:avLst/>
            </a:prstGeom>
            <a:noFill/>
            <a:ln w="12700" cap="flat">
              <a:noFill/>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bis Juni</a:t>
              </a:r>
            </a:p>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2017</a:t>
              </a:r>
            </a:p>
          </p:txBody>
        </p:sp>
      </p:grpSp>
      <p:grpSp>
        <p:nvGrpSpPr>
          <p:cNvPr id="338" name="Group 338"/>
          <p:cNvGrpSpPr/>
          <p:nvPr/>
        </p:nvGrpSpPr>
        <p:grpSpPr>
          <a:xfrm>
            <a:off x="9954876" y="5604219"/>
            <a:ext cx="1495591" cy="1270001"/>
            <a:chOff x="0" y="0"/>
            <a:chExt cx="1495589" cy="1270000"/>
          </a:xfrm>
        </p:grpSpPr>
        <p:pic>
          <p:nvPicPr>
            <p:cNvPr id="336" name="Calendar.png"/>
            <p:cNvPicPr>
              <a:picLocks noChangeAspect="1"/>
            </p:cNvPicPr>
            <p:nvPr/>
          </p:nvPicPr>
          <p:blipFill>
            <a:blip r:embed="rId10">
              <a:extLst/>
            </a:blip>
            <a:stretch>
              <a:fillRect/>
            </a:stretch>
          </p:blipFill>
          <p:spPr>
            <a:xfrm>
              <a:off x="143851" y="0"/>
              <a:ext cx="1220392" cy="1270000"/>
            </a:xfrm>
            <a:prstGeom prst="rect">
              <a:avLst/>
            </a:prstGeom>
            <a:ln w="12700" cap="flat">
              <a:noFill/>
              <a:miter lim="400000"/>
            </a:ln>
            <a:effectLst>
              <a:outerShdw blurRad="127000" dist="152400" dir="5100000" rotWithShape="0">
                <a:srgbClr val="000000">
                  <a:alpha val="50000"/>
                </a:srgbClr>
              </a:outerShdw>
            </a:effectLst>
          </p:spPr>
        </p:pic>
        <p:sp>
          <p:nvSpPr>
            <p:cNvPr id="337" name="Shape 337"/>
            <p:cNvSpPr/>
            <p:nvPr/>
          </p:nvSpPr>
          <p:spPr>
            <a:xfrm rot="21000000">
              <a:off x="55644" y="309164"/>
              <a:ext cx="1384301" cy="762001"/>
            </a:xfrm>
            <a:prstGeom prst="rect">
              <a:avLst/>
            </a:prstGeom>
            <a:noFill/>
            <a:ln w="12700" cap="flat">
              <a:noFill/>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Februar</a:t>
              </a:r>
            </a:p>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2017</a:t>
              </a:r>
            </a:p>
          </p:txBody>
        </p:sp>
      </p:grpSp>
      <p:grpSp>
        <p:nvGrpSpPr>
          <p:cNvPr id="341" name="Group 341"/>
          <p:cNvGrpSpPr/>
          <p:nvPr/>
        </p:nvGrpSpPr>
        <p:grpSpPr>
          <a:xfrm>
            <a:off x="9956800" y="7052019"/>
            <a:ext cx="1495590" cy="1270001"/>
            <a:chOff x="0" y="0"/>
            <a:chExt cx="1495589" cy="1270000"/>
          </a:xfrm>
        </p:grpSpPr>
        <p:pic>
          <p:nvPicPr>
            <p:cNvPr id="339" name="Calendar.png"/>
            <p:cNvPicPr>
              <a:picLocks noChangeAspect="1"/>
            </p:cNvPicPr>
            <p:nvPr/>
          </p:nvPicPr>
          <p:blipFill>
            <a:blip r:embed="rId10">
              <a:extLst/>
            </a:blip>
            <a:stretch>
              <a:fillRect/>
            </a:stretch>
          </p:blipFill>
          <p:spPr>
            <a:xfrm>
              <a:off x="143851" y="0"/>
              <a:ext cx="1220392" cy="1270000"/>
            </a:xfrm>
            <a:prstGeom prst="rect">
              <a:avLst/>
            </a:prstGeom>
            <a:ln w="12700" cap="flat">
              <a:noFill/>
              <a:miter lim="400000"/>
            </a:ln>
            <a:effectLst>
              <a:outerShdw blurRad="127000" dist="152400" dir="5100000" rotWithShape="0">
                <a:srgbClr val="000000">
                  <a:alpha val="50000"/>
                </a:srgbClr>
              </a:outerShdw>
            </a:effectLst>
          </p:spPr>
        </p:pic>
        <p:sp>
          <p:nvSpPr>
            <p:cNvPr id="340" name="Shape 340"/>
            <p:cNvSpPr/>
            <p:nvPr/>
          </p:nvSpPr>
          <p:spPr>
            <a:xfrm rot="21000000">
              <a:off x="55644" y="309164"/>
              <a:ext cx="1384301" cy="762001"/>
            </a:xfrm>
            <a:prstGeom prst="rect">
              <a:avLst/>
            </a:prstGeom>
            <a:noFill/>
            <a:ln w="12700" cap="flat">
              <a:noFill/>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Juni/Juli</a:t>
              </a:r>
            </a:p>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2017</a:t>
              </a:r>
            </a:p>
          </p:txBody>
        </p:sp>
      </p:gr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309"/>
                                        </p:tgtEl>
                                        <p:attrNameLst>
                                          <p:attrName>style.visibility</p:attrName>
                                        </p:attrNameLst>
                                      </p:cBhvr>
                                      <p:to>
                                        <p:strVal val="visible"/>
                                      </p:to>
                                    </p:set>
                                  </p:childTnLst>
                                </p:cTn>
                              </p:par>
                            </p:childTnLst>
                          </p:cTn>
                        </p:par>
                        <p:par>
                          <p:cTn id="7" fill="hold">
                            <p:stCondLst>
                              <p:cond delay="1500"/>
                            </p:stCondLst>
                            <p:childTnLst>
                              <p:par>
                                <p:cTn id="8" presetID="3" presetClass="entr" presetSubtype="5" fill="hold" grpId="2" nodeType="afterEffect">
                                  <p:stCondLst>
                                    <p:cond delay="0"/>
                                  </p:stCondLst>
                                  <p:iterate>
                                    <p:tmAbs val="0"/>
                                  </p:iterate>
                                  <p:childTnLst>
                                    <p:set>
                                      <p:cBhvr>
                                        <p:cTn id="9" fill="hold"/>
                                        <p:tgtEl>
                                          <p:spTgt spid="310"/>
                                        </p:tgtEl>
                                        <p:attrNameLst>
                                          <p:attrName>style.visibility</p:attrName>
                                        </p:attrNameLst>
                                      </p:cBhvr>
                                      <p:to>
                                        <p:strVal val="visible"/>
                                      </p:to>
                                    </p:set>
                                    <p:animEffect transition="in" filter="blinds(vertical)">
                                      <p:cBhvr>
                                        <p:cTn id="10" dur="2000"/>
                                        <p:tgtEl>
                                          <p:spTgt spid="3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3" nodeType="clickEffect">
                                  <p:stCondLst>
                                    <p:cond delay="0"/>
                                  </p:stCondLst>
                                  <p:iterate type="lt">
                                    <p:tmAbs val="0"/>
                                  </p:iterate>
                                  <p:childTnLst>
                                    <p:set>
                                      <p:cBhvr>
                                        <p:cTn id="14" fill="hold"/>
                                        <p:tgtEl>
                                          <p:spTgt spid="311">
                                            <p:bg/>
                                          </p:spTgt>
                                        </p:tgtEl>
                                        <p:attrNameLst>
                                          <p:attrName>style.visibility</p:attrName>
                                        </p:attrNameLst>
                                      </p:cBhvr>
                                      <p:to>
                                        <p:strVal val="visible"/>
                                      </p:to>
                                    </p:set>
                                    <p:anim calcmode="lin" valueType="num">
                                      <p:cBhvr>
                                        <p:cTn id="15" dur="1000" fill="hold"/>
                                        <p:tgtEl>
                                          <p:spTgt spid="311">
                                            <p:bg/>
                                          </p:spTgt>
                                        </p:tgtEl>
                                        <p:attrNameLst>
                                          <p:attrName>ppt_x</p:attrName>
                                        </p:attrNameLst>
                                      </p:cBhvr>
                                      <p:tavLst>
                                        <p:tav tm="0">
                                          <p:val>
                                            <p:strVal val="0-#ppt_w/2"/>
                                          </p:val>
                                        </p:tav>
                                        <p:tav tm="100000">
                                          <p:val>
                                            <p:strVal val="#ppt_x"/>
                                          </p:val>
                                        </p:tav>
                                      </p:tavLst>
                                    </p:anim>
                                    <p:anim calcmode="lin" valueType="num">
                                      <p:cBhvr>
                                        <p:cTn id="16" dur="1000" fill="hold"/>
                                        <p:tgtEl>
                                          <p:spTgt spid="311">
                                            <p:bg/>
                                          </p:spTgt>
                                        </p:tgtEl>
                                        <p:attrNameLst>
                                          <p:attrName>ppt_y</p:attrName>
                                        </p:attrNameLst>
                                      </p:cBhvr>
                                      <p:tavLst>
                                        <p:tav tm="0">
                                          <p:val>
                                            <p:strVal val="#ppt_y"/>
                                          </p:val>
                                        </p:tav>
                                        <p:tav tm="100000">
                                          <p:val>
                                            <p:strVal val="#ppt_y"/>
                                          </p:val>
                                        </p:tav>
                                      </p:tavLst>
                                    </p:anim>
                                  </p:childTnLst>
                                </p:cTn>
                              </p:par>
                              <p:par>
                                <p:cTn id="17" presetID="2" presetClass="entr" presetSubtype="8" fill="hold" grpId="3" nodeType="withEffect">
                                  <p:stCondLst>
                                    <p:cond delay="0"/>
                                  </p:stCondLst>
                                  <p:iterate type="lt">
                                    <p:tmAbs val="0"/>
                                  </p:iterate>
                                  <p:childTnLst>
                                    <p:set>
                                      <p:cBhvr>
                                        <p:cTn id="18" fill="hold"/>
                                        <p:tgtEl>
                                          <p:spTgt spid="311">
                                            <p:txEl>
                                              <p:pRg st="0" end="0"/>
                                            </p:txEl>
                                          </p:spTgt>
                                        </p:tgtEl>
                                        <p:attrNameLst>
                                          <p:attrName>style.visibility</p:attrName>
                                        </p:attrNameLst>
                                      </p:cBhvr>
                                      <p:to>
                                        <p:strVal val="visible"/>
                                      </p:to>
                                    </p:set>
                                    <p:anim calcmode="lin" valueType="num">
                                      <p:cBhvr>
                                        <p:cTn id="19" dur="1000" fill="hold"/>
                                        <p:tgtEl>
                                          <p:spTgt spid="311">
                                            <p:txEl>
                                              <p:pRg st="0" end="0"/>
                                            </p:txEl>
                                          </p:spTgt>
                                        </p:tgtEl>
                                        <p:attrNameLst>
                                          <p:attrName>ppt_x</p:attrName>
                                        </p:attrNameLst>
                                      </p:cBhvr>
                                      <p:tavLst>
                                        <p:tav tm="0">
                                          <p:val>
                                            <p:strVal val="0-#ppt_w/2"/>
                                          </p:val>
                                        </p:tav>
                                        <p:tav tm="100000">
                                          <p:val>
                                            <p:strVal val="#ppt_x"/>
                                          </p:val>
                                        </p:tav>
                                      </p:tavLst>
                                    </p:anim>
                                    <p:anim calcmode="lin" valueType="num">
                                      <p:cBhvr>
                                        <p:cTn id="20" dur="1000" fill="hold"/>
                                        <p:tgtEl>
                                          <p:spTgt spid="31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3" nodeType="afterEffect">
                                  <p:stCondLst>
                                    <p:cond delay="0"/>
                                  </p:stCondLst>
                                  <p:iterate type="lt">
                                    <p:tmAbs val="0"/>
                                  </p:iterate>
                                  <p:childTnLst>
                                    <p:set>
                                      <p:cBhvr>
                                        <p:cTn id="23" fill="hold"/>
                                        <p:tgtEl>
                                          <p:spTgt spid="311">
                                            <p:txEl>
                                              <p:pRg st="1" end="1"/>
                                            </p:txEl>
                                          </p:spTgt>
                                        </p:tgtEl>
                                        <p:attrNameLst>
                                          <p:attrName>style.visibility</p:attrName>
                                        </p:attrNameLst>
                                      </p:cBhvr>
                                      <p:to>
                                        <p:strVal val="visible"/>
                                      </p:to>
                                    </p:set>
                                    <p:anim calcmode="lin" valueType="num">
                                      <p:cBhvr>
                                        <p:cTn id="24" dur="1000" fill="hold"/>
                                        <p:tgtEl>
                                          <p:spTgt spid="311">
                                            <p:txEl>
                                              <p:pRg st="1" end="1"/>
                                            </p:txEl>
                                          </p:spTgt>
                                        </p:tgtEl>
                                        <p:attrNameLst>
                                          <p:attrName>ppt_x</p:attrName>
                                        </p:attrNameLst>
                                      </p:cBhvr>
                                      <p:tavLst>
                                        <p:tav tm="0">
                                          <p:val>
                                            <p:strVal val="0-#ppt_w/2"/>
                                          </p:val>
                                        </p:tav>
                                        <p:tav tm="100000">
                                          <p:val>
                                            <p:strVal val="#ppt_x"/>
                                          </p:val>
                                        </p:tav>
                                      </p:tavLst>
                                    </p:anim>
                                    <p:anim calcmode="lin" valueType="num">
                                      <p:cBhvr>
                                        <p:cTn id="25" dur="1000" fill="hold"/>
                                        <p:tgtEl>
                                          <p:spTgt spid="311">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9" presetClass="entr" fill="hold" grpId="4" nodeType="afterEffect">
                                  <p:stCondLst>
                                    <p:cond delay="0"/>
                                  </p:stCondLst>
                                  <p:iterate type="lt">
                                    <p:tmAbs val="0"/>
                                  </p:iterate>
                                  <p:childTnLst>
                                    <p:set>
                                      <p:cBhvr>
                                        <p:cTn id="28" fill="hold"/>
                                        <p:tgtEl>
                                          <p:spTgt spid="314"/>
                                        </p:tgtEl>
                                        <p:attrNameLst>
                                          <p:attrName>style.visibility</p:attrName>
                                        </p:attrNameLst>
                                      </p:cBhvr>
                                      <p:to>
                                        <p:strVal val="visible"/>
                                      </p:to>
                                    </p:set>
                                    <p:animEffect transition="in" filter="dissolve">
                                      <p:cBhvr>
                                        <p:cTn id="29" dur="2000"/>
                                        <p:tgtEl>
                                          <p:spTgt spid="314"/>
                                        </p:tgtEl>
                                      </p:cBhvr>
                                    </p:animEffect>
                                  </p:childTnLst>
                                </p:cTn>
                              </p:par>
                            </p:childTnLst>
                          </p:cTn>
                        </p:par>
                        <p:par>
                          <p:cTn id="30" fill="hold">
                            <p:stCondLst>
                              <p:cond delay="4000"/>
                            </p:stCondLst>
                            <p:childTnLst>
                              <p:par>
                                <p:cTn id="31" presetID="15" presetClass="entr" presetSubtype="8" fill="hold" grpId="5" nodeType="afterEffect">
                                  <p:stCondLst>
                                    <p:cond delay="0"/>
                                  </p:stCondLst>
                                  <p:iterate>
                                    <p:tmAbs val="0"/>
                                  </p:iterate>
                                  <p:childTnLst>
                                    <p:set>
                                      <p:cBhvr>
                                        <p:cTn id="32" fill="hold"/>
                                        <p:tgtEl>
                                          <p:spTgt spid="329"/>
                                        </p:tgtEl>
                                        <p:attrNameLst>
                                          <p:attrName>style.visibility</p:attrName>
                                        </p:attrNameLst>
                                      </p:cBhvr>
                                      <p:to>
                                        <p:strVal val="visible"/>
                                      </p:to>
                                    </p:set>
                                    <p:anim calcmode="lin" valueType="num">
                                      <p:cBhvr>
                                        <p:cTn id="33" dur="1000" fill="hold"/>
                                        <p:tgtEl>
                                          <p:spTgt spid="329"/>
                                        </p:tgtEl>
                                        <p:attrNameLst>
                                          <p:attrName>ppt_w</p:attrName>
                                        </p:attrNameLst>
                                      </p:cBhvr>
                                      <p:tavLst>
                                        <p:tav tm="0">
                                          <p:val>
                                            <p:fltVal val="0"/>
                                          </p:val>
                                        </p:tav>
                                        <p:tav tm="100000">
                                          <p:val>
                                            <p:strVal val="#ppt_w"/>
                                          </p:val>
                                        </p:tav>
                                      </p:tavLst>
                                    </p:anim>
                                    <p:anim calcmode="lin" valueType="num">
                                      <p:cBhvr>
                                        <p:cTn id="34" dur="1000" fill="hold"/>
                                        <p:tgtEl>
                                          <p:spTgt spid="329"/>
                                        </p:tgtEl>
                                        <p:attrNameLst>
                                          <p:attrName>ppt_h</p:attrName>
                                        </p:attrNameLst>
                                      </p:cBhvr>
                                      <p:tavLst>
                                        <p:tav tm="0">
                                          <p:val>
                                            <p:fltVal val="0"/>
                                          </p:val>
                                        </p:tav>
                                        <p:tav tm="100000">
                                          <p:val>
                                            <p:strVal val="#ppt_h"/>
                                          </p:val>
                                        </p:tav>
                                      </p:tavLst>
                                    </p:anim>
                                    <p:anim calcmode="lin" valueType="num">
                                      <p:cBhvr>
                                        <p:cTn id="35" dur="1000" fill="hold"/>
                                        <p:tgtEl>
                                          <p:spTgt spid="32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3" nodeType="clickEffect">
                                  <p:stCondLst>
                                    <p:cond delay="0"/>
                                  </p:stCondLst>
                                  <p:iterate type="lt">
                                    <p:tmAbs val="0"/>
                                  </p:iterate>
                                  <p:childTnLst>
                                    <p:set>
                                      <p:cBhvr>
                                        <p:cTn id="40" fill="hold"/>
                                        <p:tgtEl>
                                          <p:spTgt spid="311">
                                            <p:txEl>
                                              <p:pRg st="2" end="2"/>
                                            </p:txEl>
                                          </p:spTgt>
                                        </p:tgtEl>
                                        <p:attrNameLst>
                                          <p:attrName>style.visibility</p:attrName>
                                        </p:attrNameLst>
                                      </p:cBhvr>
                                      <p:to>
                                        <p:strVal val="visible"/>
                                      </p:to>
                                    </p:set>
                                    <p:anim calcmode="lin" valueType="num">
                                      <p:cBhvr>
                                        <p:cTn id="41" dur="1000" fill="hold"/>
                                        <p:tgtEl>
                                          <p:spTgt spid="311">
                                            <p:txEl>
                                              <p:pRg st="2" end="2"/>
                                            </p:txEl>
                                          </p:spTgt>
                                        </p:tgtEl>
                                        <p:attrNameLst>
                                          <p:attrName>ppt_x</p:attrName>
                                        </p:attrNameLst>
                                      </p:cBhvr>
                                      <p:tavLst>
                                        <p:tav tm="0">
                                          <p:val>
                                            <p:strVal val="0-#ppt_w/2"/>
                                          </p:val>
                                        </p:tav>
                                        <p:tav tm="100000">
                                          <p:val>
                                            <p:strVal val="#ppt_x"/>
                                          </p:val>
                                        </p:tav>
                                      </p:tavLst>
                                    </p:anim>
                                    <p:anim calcmode="lin" valueType="num">
                                      <p:cBhvr>
                                        <p:cTn id="42" dur="1000" fill="hold"/>
                                        <p:tgtEl>
                                          <p:spTgt spid="311">
                                            <p:txEl>
                                              <p:pRg st="2" end="2"/>
                                            </p:txEl>
                                          </p:spTgt>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8" fill="hold" grpId="3" nodeType="afterEffect">
                                  <p:stCondLst>
                                    <p:cond delay="0"/>
                                  </p:stCondLst>
                                  <p:iterate type="lt">
                                    <p:tmAbs val="0"/>
                                  </p:iterate>
                                  <p:childTnLst>
                                    <p:set>
                                      <p:cBhvr>
                                        <p:cTn id="45" fill="hold"/>
                                        <p:tgtEl>
                                          <p:spTgt spid="311">
                                            <p:txEl>
                                              <p:pRg st="3" end="3"/>
                                            </p:txEl>
                                          </p:spTgt>
                                        </p:tgtEl>
                                        <p:attrNameLst>
                                          <p:attrName>style.visibility</p:attrName>
                                        </p:attrNameLst>
                                      </p:cBhvr>
                                      <p:to>
                                        <p:strVal val="visible"/>
                                      </p:to>
                                    </p:set>
                                    <p:anim calcmode="lin" valueType="num">
                                      <p:cBhvr>
                                        <p:cTn id="46" dur="1000" fill="hold"/>
                                        <p:tgtEl>
                                          <p:spTgt spid="311">
                                            <p:txEl>
                                              <p:pRg st="3" end="3"/>
                                            </p:txEl>
                                          </p:spTgt>
                                        </p:tgtEl>
                                        <p:attrNameLst>
                                          <p:attrName>ppt_x</p:attrName>
                                        </p:attrNameLst>
                                      </p:cBhvr>
                                      <p:tavLst>
                                        <p:tav tm="0">
                                          <p:val>
                                            <p:strVal val="0-#ppt_w/2"/>
                                          </p:val>
                                        </p:tav>
                                        <p:tav tm="100000">
                                          <p:val>
                                            <p:strVal val="#ppt_x"/>
                                          </p:val>
                                        </p:tav>
                                      </p:tavLst>
                                    </p:anim>
                                    <p:anim calcmode="lin" valueType="num">
                                      <p:cBhvr>
                                        <p:cTn id="47" dur="1000" fill="hold"/>
                                        <p:tgtEl>
                                          <p:spTgt spid="311">
                                            <p:txEl>
                                              <p:pRg st="3" end="3"/>
                                            </p:txEl>
                                          </p:spTgt>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9" presetClass="entr" fill="hold" grpId="6" nodeType="afterEffect">
                                  <p:stCondLst>
                                    <p:cond delay="0"/>
                                  </p:stCondLst>
                                  <p:iterate type="lt">
                                    <p:tmAbs val="0"/>
                                  </p:iterate>
                                  <p:childTnLst>
                                    <p:set>
                                      <p:cBhvr>
                                        <p:cTn id="50" fill="hold"/>
                                        <p:tgtEl>
                                          <p:spTgt spid="317"/>
                                        </p:tgtEl>
                                        <p:attrNameLst>
                                          <p:attrName>style.visibility</p:attrName>
                                        </p:attrNameLst>
                                      </p:cBhvr>
                                      <p:to>
                                        <p:strVal val="visible"/>
                                      </p:to>
                                    </p:set>
                                    <p:animEffect transition="in" filter="dissolve">
                                      <p:cBhvr>
                                        <p:cTn id="51" dur="2000"/>
                                        <p:tgtEl>
                                          <p:spTgt spid="317"/>
                                        </p:tgtEl>
                                      </p:cBhvr>
                                    </p:animEffect>
                                  </p:childTnLst>
                                </p:cTn>
                              </p:par>
                            </p:childTnLst>
                          </p:cTn>
                        </p:par>
                        <p:par>
                          <p:cTn id="52" fill="hold">
                            <p:stCondLst>
                              <p:cond delay="4000"/>
                            </p:stCondLst>
                            <p:childTnLst>
                              <p:par>
                                <p:cTn id="53" presetID="15" presetClass="entr" presetSubtype="8" fill="hold" grpId="7" nodeType="afterEffect">
                                  <p:stCondLst>
                                    <p:cond delay="0"/>
                                  </p:stCondLst>
                                  <p:iterate>
                                    <p:tmAbs val="0"/>
                                  </p:iterate>
                                  <p:childTnLst>
                                    <p:set>
                                      <p:cBhvr>
                                        <p:cTn id="54" fill="hold"/>
                                        <p:tgtEl>
                                          <p:spTgt spid="332"/>
                                        </p:tgtEl>
                                        <p:attrNameLst>
                                          <p:attrName>style.visibility</p:attrName>
                                        </p:attrNameLst>
                                      </p:cBhvr>
                                      <p:to>
                                        <p:strVal val="visible"/>
                                      </p:to>
                                    </p:set>
                                    <p:anim calcmode="lin" valueType="num">
                                      <p:cBhvr>
                                        <p:cTn id="55" dur="1000" fill="hold"/>
                                        <p:tgtEl>
                                          <p:spTgt spid="332"/>
                                        </p:tgtEl>
                                        <p:attrNameLst>
                                          <p:attrName>ppt_w</p:attrName>
                                        </p:attrNameLst>
                                      </p:cBhvr>
                                      <p:tavLst>
                                        <p:tav tm="0">
                                          <p:val>
                                            <p:fltVal val="0"/>
                                          </p:val>
                                        </p:tav>
                                        <p:tav tm="100000">
                                          <p:val>
                                            <p:strVal val="#ppt_w"/>
                                          </p:val>
                                        </p:tav>
                                      </p:tavLst>
                                    </p:anim>
                                    <p:anim calcmode="lin" valueType="num">
                                      <p:cBhvr>
                                        <p:cTn id="56" dur="1000" fill="hold"/>
                                        <p:tgtEl>
                                          <p:spTgt spid="332"/>
                                        </p:tgtEl>
                                        <p:attrNameLst>
                                          <p:attrName>ppt_h</p:attrName>
                                        </p:attrNameLst>
                                      </p:cBhvr>
                                      <p:tavLst>
                                        <p:tav tm="0">
                                          <p:val>
                                            <p:fltVal val="0"/>
                                          </p:val>
                                        </p:tav>
                                        <p:tav tm="100000">
                                          <p:val>
                                            <p:strVal val="#ppt_h"/>
                                          </p:val>
                                        </p:tav>
                                      </p:tavLst>
                                    </p:anim>
                                    <p:anim calcmode="lin" valueType="num">
                                      <p:cBhvr>
                                        <p:cTn id="57" dur="1000" fill="hold"/>
                                        <p:tgtEl>
                                          <p:spTgt spid="332"/>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3" nodeType="clickEffect">
                                  <p:stCondLst>
                                    <p:cond delay="0"/>
                                  </p:stCondLst>
                                  <p:iterate type="lt">
                                    <p:tmAbs val="0"/>
                                  </p:iterate>
                                  <p:childTnLst>
                                    <p:set>
                                      <p:cBhvr>
                                        <p:cTn id="62" fill="hold"/>
                                        <p:tgtEl>
                                          <p:spTgt spid="311">
                                            <p:txEl>
                                              <p:pRg st="4" end="4"/>
                                            </p:txEl>
                                          </p:spTgt>
                                        </p:tgtEl>
                                        <p:attrNameLst>
                                          <p:attrName>style.visibility</p:attrName>
                                        </p:attrNameLst>
                                      </p:cBhvr>
                                      <p:to>
                                        <p:strVal val="visible"/>
                                      </p:to>
                                    </p:set>
                                    <p:anim calcmode="lin" valueType="num">
                                      <p:cBhvr>
                                        <p:cTn id="63" dur="1000" fill="hold"/>
                                        <p:tgtEl>
                                          <p:spTgt spid="311">
                                            <p:txEl>
                                              <p:pRg st="4" end="4"/>
                                            </p:txEl>
                                          </p:spTgt>
                                        </p:tgtEl>
                                        <p:attrNameLst>
                                          <p:attrName>ppt_x</p:attrName>
                                        </p:attrNameLst>
                                      </p:cBhvr>
                                      <p:tavLst>
                                        <p:tav tm="0">
                                          <p:val>
                                            <p:strVal val="0-#ppt_w/2"/>
                                          </p:val>
                                        </p:tav>
                                        <p:tav tm="100000">
                                          <p:val>
                                            <p:strVal val="#ppt_x"/>
                                          </p:val>
                                        </p:tav>
                                      </p:tavLst>
                                    </p:anim>
                                    <p:anim calcmode="lin" valueType="num">
                                      <p:cBhvr>
                                        <p:cTn id="64" dur="1000" fill="hold"/>
                                        <p:tgtEl>
                                          <p:spTgt spid="311">
                                            <p:txEl>
                                              <p:pRg st="4" end="4"/>
                                            </p:txEl>
                                          </p:spTgt>
                                        </p:tgtEl>
                                        <p:attrNameLst>
                                          <p:attrName>ppt_y</p:attrName>
                                        </p:attrNameLst>
                                      </p:cBhvr>
                                      <p:tavLst>
                                        <p:tav tm="0">
                                          <p:val>
                                            <p:strVal val="#ppt_y"/>
                                          </p:val>
                                        </p:tav>
                                        <p:tav tm="100000">
                                          <p:val>
                                            <p:strVal val="#ppt_y"/>
                                          </p:val>
                                        </p:tav>
                                      </p:tavLst>
                                    </p:anim>
                                  </p:childTnLst>
                                </p:cTn>
                              </p:par>
                            </p:childTnLst>
                          </p:cTn>
                        </p:par>
                        <p:par>
                          <p:cTn id="65" fill="hold">
                            <p:stCondLst>
                              <p:cond delay="1000"/>
                            </p:stCondLst>
                            <p:childTnLst>
                              <p:par>
                                <p:cTn id="66" presetID="2" presetClass="entr" presetSubtype="8" fill="hold" grpId="3" nodeType="afterEffect">
                                  <p:stCondLst>
                                    <p:cond delay="0"/>
                                  </p:stCondLst>
                                  <p:iterate type="lt">
                                    <p:tmAbs val="0"/>
                                  </p:iterate>
                                  <p:childTnLst>
                                    <p:set>
                                      <p:cBhvr>
                                        <p:cTn id="67" fill="hold"/>
                                        <p:tgtEl>
                                          <p:spTgt spid="311">
                                            <p:txEl>
                                              <p:pRg st="5" end="5"/>
                                            </p:txEl>
                                          </p:spTgt>
                                        </p:tgtEl>
                                        <p:attrNameLst>
                                          <p:attrName>style.visibility</p:attrName>
                                        </p:attrNameLst>
                                      </p:cBhvr>
                                      <p:to>
                                        <p:strVal val="visible"/>
                                      </p:to>
                                    </p:set>
                                    <p:anim calcmode="lin" valueType="num">
                                      <p:cBhvr>
                                        <p:cTn id="68" dur="1000" fill="hold"/>
                                        <p:tgtEl>
                                          <p:spTgt spid="311">
                                            <p:txEl>
                                              <p:pRg st="5" end="5"/>
                                            </p:txEl>
                                          </p:spTgt>
                                        </p:tgtEl>
                                        <p:attrNameLst>
                                          <p:attrName>ppt_x</p:attrName>
                                        </p:attrNameLst>
                                      </p:cBhvr>
                                      <p:tavLst>
                                        <p:tav tm="0">
                                          <p:val>
                                            <p:strVal val="0-#ppt_w/2"/>
                                          </p:val>
                                        </p:tav>
                                        <p:tav tm="100000">
                                          <p:val>
                                            <p:strVal val="#ppt_x"/>
                                          </p:val>
                                        </p:tav>
                                      </p:tavLst>
                                    </p:anim>
                                    <p:anim calcmode="lin" valueType="num">
                                      <p:cBhvr>
                                        <p:cTn id="69" dur="1000" fill="hold"/>
                                        <p:tgtEl>
                                          <p:spTgt spid="311">
                                            <p:txEl>
                                              <p:pRg st="5" end="5"/>
                                            </p:txEl>
                                          </p:spTgt>
                                        </p:tgtEl>
                                        <p:attrNameLst>
                                          <p:attrName>ppt_y</p:attrName>
                                        </p:attrNameLst>
                                      </p:cBhvr>
                                      <p:tavLst>
                                        <p:tav tm="0">
                                          <p:val>
                                            <p:strVal val="#ppt_y"/>
                                          </p:val>
                                        </p:tav>
                                        <p:tav tm="100000">
                                          <p:val>
                                            <p:strVal val="#ppt_y"/>
                                          </p:val>
                                        </p:tav>
                                      </p:tavLst>
                                    </p:anim>
                                  </p:childTnLst>
                                </p:cTn>
                              </p:par>
                            </p:childTnLst>
                          </p:cTn>
                        </p:par>
                        <p:par>
                          <p:cTn id="70" fill="hold">
                            <p:stCondLst>
                              <p:cond delay="2000"/>
                            </p:stCondLst>
                            <p:childTnLst>
                              <p:par>
                                <p:cTn id="71" presetID="2" presetClass="entr" presetSubtype="8" fill="hold" grpId="3" nodeType="afterEffect">
                                  <p:stCondLst>
                                    <p:cond delay="0"/>
                                  </p:stCondLst>
                                  <p:iterate type="lt">
                                    <p:tmAbs val="0"/>
                                  </p:iterate>
                                  <p:childTnLst>
                                    <p:set>
                                      <p:cBhvr>
                                        <p:cTn id="72" fill="hold"/>
                                        <p:tgtEl>
                                          <p:spTgt spid="311">
                                            <p:txEl>
                                              <p:pRg st="6" end="6"/>
                                            </p:txEl>
                                          </p:spTgt>
                                        </p:tgtEl>
                                        <p:attrNameLst>
                                          <p:attrName>style.visibility</p:attrName>
                                        </p:attrNameLst>
                                      </p:cBhvr>
                                      <p:to>
                                        <p:strVal val="visible"/>
                                      </p:to>
                                    </p:set>
                                    <p:anim calcmode="lin" valueType="num">
                                      <p:cBhvr>
                                        <p:cTn id="73" dur="1000" fill="hold"/>
                                        <p:tgtEl>
                                          <p:spTgt spid="311">
                                            <p:txEl>
                                              <p:pRg st="6" end="6"/>
                                            </p:txEl>
                                          </p:spTgt>
                                        </p:tgtEl>
                                        <p:attrNameLst>
                                          <p:attrName>ppt_x</p:attrName>
                                        </p:attrNameLst>
                                      </p:cBhvr>
                                      <p:tavLst>
                                        <p:tav tm="0">
                                          <p:val>
                                            <p:strVal val="0-#ppt_w/2"/>
                                          </p:val>
                                        </p:tav>
                                        <p:tav tm="100000">
                                          <p:val>
                                            <p:strVal val="#ppt_x"/>
                                          </p:val>
                                        </p:tav>
                                      </p:tavLst>
                                    </p:anim>
                                    <p:anim calcmode="lin" valueType="num">
                                      <p:cBhvr>
                                        <p:cTn id="74" dur="1000" fill="hold"/>
                                        <p:tgtEl>
                                          <p:spTgt spid="311">
                                            <p:txEl>
                                              <p:pRg st="6" end="6"/>
                                            </p:txEl>
                                          </p:spTgt>
                                        </p:tgtEl>
                                        <p:attrNameLst>
                                          <p:attrName>ppt_y</p:attrName>
                                        </p:attrNameLst>
                                      </p:cBhvr>
                                      <p:tavLst>
                                        <p:tav tm="0">
                                          <p:val>
                                            <p:strVal val="#ppt_y"/>
                                          </p:val>
                                        </p:tav>
                                        <p:tav tm="100000">
                                          <p:val>
                                            <p:strVal val="#ppt_y"/>
                                          </p:val>
                                        </p:tav>
                                      </p:tavLst>
                                    </p:anim>
                                  </p:childTnLst>
                                </p:cTn>
                              </p:par>
                            </p:childTnLst>
                          </p:cTn>
                        </p:par>
                        <p:par>
                          <p:cTn id="75" fill="hold">
                            <p:stCondLst>
                              <p:cond delay="3000"/>
                            </p:stCondLst>
                            <p:childTnLst>
                              <p:par>
                                <p:cTn id="76" presetID="9" presetClass="entr" fill="hold" grpId="8" nodeType="afterEffect">
                                  <p:stCondLst>
                                    <p:cond delay="0"/>
                                  </p:stCondLst>
                                  <p:iterate type="lt">
                                    <p:tmAbs val="0"/>
                                  </p:iterate>
                                  <p:childTnLst>
                                    <p:set>
                                      <p:cBhvr>
                                        <p:cTn id="77" fill="hold"/>
                                        <p:tgtEl>
                                          <p:spTgt spid="320"/>
                                        </p:tgtEl>
                                        <p:attrNameLst>
                                          <p:attrName>style.visibility</p:attrName>
                                        </p:attrNameLst>
                                      </p:cBhvr>
                                      <p:to>
                                        <p:strVal val="visible"/>
                                      </p:to>
                                    </p:set>
                                    <p:animEffect transition="in" filter="dissolve">
                                      <p:cBhvr>
                                        <p:cTn id="78" dur="2000"/>
                                        <p:tgtEl>
                                          <p:spTgt spid="320"/>
                                        </p:tgtEl>
                                      </p:cBhvr>
                                    </p:animEffect>
                                  </p:childTnLst>
                                </p:cTn>
                              </p:par>
                            </p:childTnLst>
                          </p:cTn>
                        </p:par>
                        <p:par>
                          <p:cTn id="79" fill="hold">
                            <p:stCondLst>
                              <p:cond delay="5000"/>
                            </p:stCondLst>
                            <p:childTnLst>
                              <p:par>
                                <p:cTn id="80" presetID="15" presetClass="entr" presetSubtype="8" fill="hold" grpId="9" nodeType="afterEffect">
                                  <p:stCondLst>
                                    <p:cond delay="0"/>
                                  </p:stCondLst>
                                  <p:iterate>
                                    <p:tmAbs val="0"/>
                                  </p:iterate>
                                  <p:childTnLst>
                                    <p:set>
                                      <p:cBhvr>
                                        <p:cTn id="81" fill="hold"/>
                                        <p:tgtEl>
                                          <p:spTgt spid="335"/>
                                        </p:tgtEl>
                                        <p:attrNameLst>
                                          <p:attrName>style.visibility</p:attrName>
                                        </p:attrNameLst>
                                      </p:cBhvr>
                                      <p:to>
                                        <p:strVal val="visible"/>
                                      </p:to>
                                    </p:set>
                                    <p:anim calcmode="lin" valueType="num">
                                      <p:cBhvr>
                                        <p:cTn id="82" dur="1000" fill="hold"/>
                                        <p:tgtEl>
                                          <p:spTgt spid="335"/>
                                        </p:tgtEl>
                                        <p:attrNameLst>
                                          <p:attrName>ppt_w</p:attrName>
                                        </p:attrNameLst>
                                      </p:cBhvr>
                                      <p:tavLst>
                                        <p:tav tm="0">
                                          <p:val>
                                            <p:fltVal val="0"/>
                                          </p:val>
                                        </p:tav>
                                        <p:tav tm="100000">
                                          <p:val>
                                            <p:strVal val="#ppt_w"/>
                                          </p:val>
                                        </p:tav>
                                      </p:tavLst>
                                    </p:anim>
                                    <p:anim calcmode="lin" valueType="num">
                                      <p:cBhvr>
                                        <p:cTn id="83" dur="1000" fill="hold"/>
                                        <p:tgtEl>
                                          <p:spTgt spid="335"/>
                                        </p:tgtEl>
                                        <p:attrNameLst>
                                          <p:attrName>ppt_h</p:attrName>
                                        </p:attrNameLst>
                                      </p:cBhvr>
                                      <p:tavLst>
                                        <p:tav tm="0">
                                          <p:val>
                                            <p:fltVal val="0"/>
                                          </p:val>
                                        </p:tav>
                                        <p:tav tm="100000">
                                          <p:val>
                                            <p:strVal val="#ppt_h"/>
                                          </p:val>
                                        </p:tav>
                                      </p:tavLst>
                                    </p:anim>
                                    <p:anim calcmode="lin" valueType="num">
                                      <p:cBhvr>
                                        <p:cTn id="84" dur="1000" fill="hold"/>
                                        <p:tgtEl>
                                          <p:spTgt spid="335"/>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3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3" nodeType="clickEffect">
                                  <p:stCondLst>
                                    <p:cond delay="0"/>
                                  </p:stCondLst>
                                  <p:iterate type="lt">
                                    <p:tmAbs val="0"/>
                                  </p:iterate>
                                  <p:childTnLst>
                                    <p:set>
                                      <p:cBhvr>
                                        <p:cTn id="89" fill="hold"/>
                                        <p:tgtEl>
                                          <p:spTgt spid="311">
                                            <p:txEl>
                                              <p:pRg st="7" end="7"/>
                                            </p:txEl>
                                          </p:spTgt>
                                        </p:tgtEl>
                                        <p:attrNameLst>
                                          <p:attrName>style.visibility</p:attrName>
                                        </p:attrNameLst>
                                      </p:cBhvr>
                                      <p:to>
                                        <p:strVal val="visible"/>
                                      </p:to>
                                    </p:set>
                                    <p:anim calcmode="lin" valueType="num">
                                      <p:cBhvr>
                                        <p:cTn id="90" dur="1000" fill="hold"/>
                                        <p:tgtEl>
                                          <p:spTgt spid="311">
                                            <p:txEl>
                                              <p:pRg st="7" end="7"/>
                                            </p:txEl>
                                          </p:spTgt>
                                        </p:tgtEl>
                                        <p:attrNameLst>
                                          <p:attrName>ppt_x</p:attrName>
                                        </p:attrNameLst>
                                      </p:cBhvr>
                                      <p:tavLst>
                                        <p:tav tm="0">
                                          <p:val>
                                            <p:strVal val="0-#ppt_w/2"/>
                                          </p:val>
                                        </p:tav>
                                        <p:tav tm="100000">
                                          <p:val>
                                            <p:strVal val="#ppt_x"/>
                                          </p:val>
                                        </p:tav>
                                      </p:tavLst>
                                    </p:anim>
                                    <p:anim calcmode="lin" valueType="num">
                                      <p:cBhvr>
                                        <p:cTn id="91" dur="1000" fill="hold"/>
                                        <p:tgtEl>
                                          <p:spTgt spid="311">
                                            <p:txEl>
                                              <p:pRg st="7" end="7"/>
                                            </p:txEl>
                                          </p:spTgt>
                                        </p:tgtEl>
                                        <p:attrNameLst>
                                          <p:attrName>ppt_y</p:attrName>
                                        </p:attrNameLst>
                                      </p:cBhvr>
                                      <p:tavLst>
                                        <p:tav tm="0">
                                          <p:val>
                                            <p:strVal val="#ppt_y"/>
                                          </p:val>
                                        </p:tav>
                                        <p:tav tm="100000">
                                          <p:val>
                                            <p:strVal val="#ppt_y"/>
                                          </p:val>
                                        </p:tav>
                                      </p:tavLst>
                                    </p:anim>
                                  </p:childTnLst>
                                </p:cTn>
                              </p:par>
                            </p:childTnLst>
                          </p:cTn>
                        </p:par>
                        <p:par>
                          <p:cTn id="92" fill="hold">
                            <p:stCondLst>
                              <p:cond delay="1000"/>
                            </p:stCondLst>
                            <p:childTnLst>
                              <p:par>
                                <p:cTn id="93" presetID="2" presetClass="entr" presetSubtype="8" fill="hold" grpId="3" nodeType="afterEffect">
                                  <p:stCondLst>
                                    <p:cond delay="0"/>
                                  </p:stCondLst>
                                  <p:iterate type="lt">
                                    <p:tmAbs val="0"/>
                                  </p:iterate>
                                  <p:childTnLst>
                                    <p:set>
                                      <p:cBhvr>
                                        <p:cTn id="94" fill="hold"/>
                                        <p:tgtEl>
                                          <p:spTgt spid="311">
                                            <p:txEl>
                                              <p:pRg st="8" end="8"/>
                                            </p:txEl>
                                          </p:spTgt>
                                        </p:tgtEl>
                                        <p:attrNameLst>
                                          <p:attrName>style.visibility</p:attrName>
                                        </p:attrNameLst>
                                      </p:cBhvr>
                                      <p:to>
                                        <p:strVal val="visible"/>
                                      </p:to>
                                    </p:set>
                                    <p:anim calcmode="lin" valueType="num">
                                      <p:cBhvr>
                                        <p:cTn id="95" dur="1000" fill="hold"/>
                                        <p:tgtEl>
                                          <p:spTgt spid="311">
                                            <p:txEl>
                                              <p:pRg st="8" end="8"/>
                                            </p:txEl>
                                          </p:spTgt>
                                        </p:tgtEl>
                                        <p:attrNameLst>
                                          <p:attrName>ppt_x</p:attrName>
                                        </p:attrNameLst>
                                      </p:cBhvr>
                                      <p:tavLst>
                                        <p:tav tm="0">
                                          <p:val>
                                            <p:strVal val="0-#ppt_w/2"/>
                                          </p:val>
                                        </p:tav>
                                        <p:tav tm="100000">
                                          <p:val>
                                            <p:strVal val="#ppt_x"/>
                                          </p:val>
                                        </p:tav>
                                      </p:tavLst>
                                    </p:anim>
                                    <p:anim calcmode="lin" valueType="num">
                                      <p:cBhvr>
                                        <p:cTn id="96" dur="1000" fill="hold"/>
                                        <p:tgtEl>
                                          <p:spTgt spid="311">
                                            <p:txEl>
                                              <p:pRg st="8" end="8"/>
                                            </p:txEl>
                                          </p:spTgt>
                                        </p:tgtEl>
                                        <p:attrNameLst>
                                          <p:attrName>ppt_y</p:attrName>
                                        </p:attrNameLst>
                                      </p:cBhvr>
                                      <p:tavLst>
                                        <p:tav tm="0">
                                          <p:val>
                                            <p:strVal val="#ppt_y"/>
                                          </p:val>
                                        </p:tav>
                                        <p:tav tm="100000">
                                          <p:val>
                                            <p:strVal val="#ppt_y"/>
                                          </p:val>
                                        </p:tav>
                                      </p:tavLst>
                                    </p:anim>
                                  </p:childTnLst>
                                </p:cTn>
                              </p:par>
                            </p:childTnLst>
                          </p:cTn>
                        </p:par>
                        <p:par>
                          <p:cTn id="97" fill="hold">
                            <p:stCondLst>
                              <p:cond delay="2000"/>
                            </p:stCondLst>
                            <p:childTnLst>
                              <p:par>
                                <p:cTn id="98" presetID="2" presetClass="entr" presetSubtype="8" fill="hold" grpId="3" nodeType="afterEffect">
                                  <p:stCondLst>
                                    <p:cond delay="0"/>
                                  </p:stCondLst>
                                  <p:iterate type="lt">
                                    <p:tmAbs val="0"/>
                                  </p:iterate>
                                  <p:childTnLst>
                                    <p:set>
                                      <p:cBhvr>
                                        <p:cTn id="99" fill="hold"/>
                                        <p:tgtEl>
                                          <p:spTgt spid="311">
                                            <p:txEl>
                                              <p:pRg st="9" end="9"/>
                                            </p:txEl>
                                          </p:spTgt>
                                        </p:tgtEl>
                                        <p:attrNameLst>
                                          <p:attrName>style.visibility</p:attrName>
                                        </p:attrNameLst>
                                      </p:cBhvr>
                                      <p:to>
                                        <p:strVal val="visible"/>
                                      </p:to>
                                    </p:set>
                                    <p:anim calcmode="lin" valueType="num">
                                      <p:cBhvr>
                                        <p:cTn id="100" dur="1000" fill="hold"/>
                                        <p:tgtEl>
                                          <p:spTgt spid="311">
                                            <p:txEl>
                                              <p:pRg st="9" end="9"/>
                                            </p:txEl>
                                          </p:spTgt>
                                        </p:tgtEl>
                                        <p:attrNameLst>
                                          <p:attrName>ppt_x</p:attrName>
                                        </p:attrNameLst>
                                      </p:cBhvr>
                                      <p:tavLst>
                                        <p:tav tm="0">
                                          <p:val>
                                            <p:strVal val="0-#ppt_w/2"/>
                                          </p:val>
                                        </p:tav>
                                        <p:tav tm="100000">
                                          <p:val>
                                            <p:strVal val="#ppt_x"/>
                                          </p:val>
                                        </p:tav>
                                      </p:tavLst>
                                    </p:anim>
                                    <p:anim calcmode="lin" valueType="num">
                                      <p:cBhvr>
                                        <p:cTn id="101" dur="1000" fill="hold"/>
                                        <p:tgtEl>
                                          <p:spTgt spid="311">
                                            <p:txEl>
                                              <p:pRg st="9" end="9"/>
                                            </p:txEl>
                                          </p:spTgt>
                                        </p:tgtEl>
                                        <p:attrNameLst>
                                          <p:attrName>ppt_y</p:attrName>
                                        </p:attrNameLst>
                                      </p:cBhvr>
                                      <p:tavLst>
                                        <p:tav tm="0">
                                          <p:val>
                                            <p:strVal val="#ppt_y"/>
                                          </p:val>
                                        </p:tav>
                                        <p:tav tm="100000">
                                          <p:val>
                                            <p:strVal val="#ppt_y"/>
                                          </p:val>
                                        </p:tav>
                                      </p:tavLst>
                                    </p:anim>
                                  </p:childTnLst>
                                </p:cTn>
                              </p:par>
                            </p:childTnLst>
                          </p:cTn>
                        </p:par>
                        <p:par>
                          <p:cTn id="102" fill="hold">
                            <p:stCondLst>
                              <p:cond delay="3000"/>
                            </p:stCondLst>
                            <p:childTnLst>
                              <p:par>
                                <p:cTn id="103" presetID="9" presetClass="entr" fill="hold" grpId="10" nodeType="afterEffect">
                                  <p:stCondLst>
                                    <p:cond delay="0"/>
                                  </p:stCondLst>
                                  <p:iterate type="lt">
                                    <p:tmAbs val="0"/>
                                  </p:iterate>
                                  <p:childTnLst>
                                    <p:set>
                                      <p:cBhvr>
                                        <p:cTn id="104" fill="hold"/>
                                        <p:tgtEl>
                                          <p:spTgt spid="323"/>
                                        </p:tgtEl>
                                        <p:attrNameLst>
                                          <p:attrName>style.visibility</p:attrName>
                                        </p:attrNameLst>
                                      </p:cBhvr>
                                      <p:to>
                                        <p:strVal val="visible"/>
                                      </p:to>
                                    </p:set>
                                    <p:animEffect transition="in" filter="dissolve">
                                      <p:cBhvr>
                                        <p:cTn id="105" dur="2000"/>
                                        <p:tgtEl>
                                          <p:spTgt spid="323"/>
                                        </p:tgtEl>
                                      </p:cBhvr>
                                    </p:animEffect>
                                  </p:childTnLst>
                                </p:cTn>
                              </p:par>
                            </p:childTnLst>
                          </p:cTn>
                        </p:par>
                        <p:par>
                          <p:cTn id="106" fill="hold">
                            <p:stCondLst>
                              <p:cond delay="5000"/>
                            </p:stCondLst>
                            <p:childTnLst>
                              <p:par>
                                <p:cTn id="107" presetID="15" presetClass="entr" presetSubtype="8" fill="hold" grpId="11" nodeType="afterEffect">
                                  <p:stCondLst>
                                    <p:cond delay="0"/>
                                  </p:stCondLst>
                                  <p:iterate>
                                    <p:tmAbs val="0"/>
                                  </p:iterate>
                                  <p:childTnLst>
                                    <p:set>
                                      <p:cBhvr>
                                        <p:cTn id="108" fill="hold"/>
                                        <p:tgtEl>
                                          <p:spTgt spid="338"/>
                                        </p:tgtEl>
                                        <p:attrNameLst>
                                          <p:attrName>style.visibility</p:attrName>
                                        </p:attrNameLst>
                                      </p:cBhvr>
                                      <p:to>
                                        <p:strVal val="visible"/>
                                      </p:to>
                                    </p:set>
                                    <p:anim calcmode="lin" valueType="num">
                                      <p:cBhvr>
                                        <p:cTn id="109" dur="1000" fill="hold"/>
                                        <p:tgtEl>
                                          <p:spTgt spid="338"/>
                                        </p:tgtEl>
                                        <p:attrNameLst>
                                          <p:attrName>ppt_w</p:attrName>
                                        </p:attrNameLst>
                                      </p:cBhvr>
                                      <p:tavLst>
                                        <p:tav tm="0">
                                          <p:val>
                                            <p:fltVal val="0"/>
                                          </p:val>
                                        </p:tav>
                                        <p:tav tm="100000">
                                          <p:val>
                                            <p:strVal val="#ppt_w"/>
                                          </p:val>
                                        </p:tav>
                                      </p:tavLst>
                                    </p:anim>
                                    <p:anim calcmode="lin" valueType="num">
                                      <p:cBhvr>
                                        <p:cTn id="110" dur="1000" fill="hold"/>
                                        <p:tgtEl>
                                          <p:spTgt spid="338"/>
                                        </p:tgtEl>
                                        <p:attrNameLst>
                                          <p:attrName>ppt_h</p:attrName>
                                        </p:attrNameLst>
                                      </p:cBhvr>
                                      <p:tavLst>
                                        <p:tav tm="0">
                                          <p:val>
                                            <p:fltVal val="0"/>
                                          </p:val>
                                        </p:tav>
                                        <p:tav tm="100000">
                                          <p:val>
                                            <p:strVal val="#ppt_h"/>
                                          </p:val>
                                        </p:tav>
                                      </p:tavLst>
                                    </p:anim>
                                    <p:anim calcmode="lin" valueType="num">
                                      <p:cBhvr>
                                        <p:cTn id="111" dur="1000" fill="hold"/>
                                        <p:tgtEl>
                                          <p:spTgt spid="338"/>
                                        </p:tgtEl>
                                        <p:attrNameLst>
                                          <p:attrName>ppt_x</p:attrName>
                                        </p:attrNameLst>
                                      </p:cBhvr>
                                      <p:tavLst>
                                        <p:tav tm="0" fmla="#ppt_x+(cos(-2*pi*(1-$))*-#ppt_x-sin(-2*pi*(1-$))*(1-#ppt_y))*(1-$)">
                                          <p:val>
                                            <p:fltVal val="0"/>
                                          </p:val>
                                        </p:tav>
                                        <p:tav tm="100000">
                                          <p:val>
                                            <p:fltVal val="1"/>
                                          </p:val>
                                        </p:tav>
                                      </p:tavLst>
                                    </p:anim>
                                    <p:anim calcmode="lin" valueType="num">
                                      <p:cBhvr>
                                        <p:cTn id="112" dur="1000" fill="hold"/>
                                        <p:tgtEl>
                                          <p:spTgt spid="3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grpId="3" nodeType="clickEffect">
                                  <p:stCondLst>
                                    <p:cond delay="0"/>
                                  </p:stCondLst>
                                  <p:iterate type="lt">
                                    <p:tmAbs val="0"/>
                                  </p:iterate>
                                  <p:childTnLst>
                                    <p:set>
                                      <p:cBhvr>
                                        <p:cTn id="116" fill="hold"/>
                                        <p:tgtEl>
                                          <p:spTgt spid="311">
                                            <p:txEl>
                                              <p:pRg st="10" end="10"/>
                                            </p:txEl>
                                          </p:spTgt>
                                        </p:tgtEl>
                                        <p:attrNameLst>
                                          <p:attrName>style.visibility</p:attrName>
                                        </p:attrNameLst>
                                      </p:cBhvr>
                                      <p:to>
                                        <p:strVal val="visible"/>
                                      </p:to>
                                    </p:set>
                                    <p:anim calcmode="lin" valueType="num">
                                      <p:cBhvr>
                                        <p:cTn id="117" dur="1000" fill="hold"/>
                                        <p:tgtEl>
                                          <p:spTgt spid="311">
                                            <p:txEl>
                                              <p:pRg st="10" end="10"/>
                                            </p:txEl>
                                          </p:spTgt>
                                        </p:tgtEl>
                                        <p:attrNameLst>
                                          <p:attrName>ppt_x</p:attrName>
                                        </p:attrNameLst>
                                      </p:cBhvr>
                                      <p:tavLst>
                                        <p:tav tm="0">
                                          <p:val>
                                            <p:strVal val="0-#ppt_w/2"/>
                                          </p:val>
                                        </p:tav>
                                        <p:tav tm="100000">
                                          <p:val>
                                            <p:strVal val="#ppt_x"/>
                                          </p:val>
                                        </p:tav>
                                      </p:tavLst>
                                    </p:anim>
                                    <p:anim calcmode="lin" valueType="num">
                                      <p:cBhvr>
                                        <p:cTn id="118" dur="1000" fill="hold"/>
                                        <p:tgtEl>
                                          <p:spTgt spid="311">
                                            <p:txEl>
                                              <p:pRg st="10" end="10"/>
                                            </p:txEl>
                                          </p:spTgt>
                                        </p:tgtEl>
                                        <p:attrNameLst>
                                          <p:attrName>ppt_y</p:attrName>
                                        </p:attrNameLst>
                                      </p:cBhvr>
                                      <p:tavLst>
                                        <p:tav tm="0">
                                          <p:val>
                                            <p:strVal val="#ppt_y"/>
                                          </p:val>
                                        </p:tav>
                                        <p:tav tm="100000">
                                          <p:val>
                                            <p:strVal val="#ppt_y"/>
                                          </p:val>
                                        </p:tav>
                                      </p:tavLst>
                                    </p:anim>
                                  </p:childTnLst>
                                </p:cTn>
                              </p:par>
                            </p:childTnLst>
                          </p:cTn>
                        </p:par>
                        <p:par>
                          <p:cTn id="119" fill="hold">
                            <p:stCondLst>
                              <p:cond delay="1000"/>
                            </p:stCondLst>
                            <p:childTnLst>
                              <p:par>
                                <p:cTn id="120" presetID="9" presetClass="entr" fill="hold" grpId="12" nodeType="afterEffect">
                                  <p:stCondLst>
                                    <p:cond delay="0"/>
                                  </p:stCondLst>
                                  <p:iterate type="lt">
                                    <p:tmAbs val="0"/>
                                  </p:iterate>
                                  <p:childTnLst>
                                    <p:set>
                                      <p:cBhvr>
                                        <p:cTn id="121" fill="hold"/>
                                        <p:tgtEl>
                                          <p:spTgt spid="326"/>
                                        </p:tgtEl>
                                        <p:attrNameLst>
                                          <p:attrName>style.visibility</p:attrName>
                                        </p:attrNameLst>
                                      </p:cBhvr>
                                      <p:to>
                                        <p:strVal val="visible"/>
                                      </p:to>
                                    </p:set>
                                    <p:animEffect transition="in" filter="dissolve">
                                      <p:cBhvr>
                                        <p:cTn id="122" dur="2000"/>
                                        <p:tgtEl>
                                          <p:spTgt spid="326"/>
                                        </p:tgtEl>
                                      </p:cBhvr>
                                    </p:animEffect>
                                  </p:childTnLst>
                                </p:cTn>
                              </p:par>
                            </p:childTnLst>
                          </p:cTn>
                        </p:par>
                        <p:par>
                          <p:cTn id="123" fill="hold">
                            <p:stCondLst>
                              <p:cond delay="3000"/>
                            </p:stCondLst>
                            <p:childTnLst>
                              <p:par>
                                <p:cTn id="124" presetID="15" presetClass="entr" presetSubtype="8" fill="hold" grpId="13" nodeType="afterEffect">
                                  <p:stCondLst>
                                    <p:cond delay="0"/>
                                  </p:stCondLst>
                                  <p:iterate>
                                    <p:tmAbs val="0"/>
                                  </p:iterate>
                                  <p:childTnLst>
                                    <p:set>
                                      <p:cBhvr>
                                        <p:cTn id="125" fill="hold"/>
                                        <p:tgtEl>
                                          <p:spTgt spid="341"/>
                                        </p:tgtEl>
                                        <p:attrNameLst>
                                          <p:attrName>style.visibility</p:attrName>
                                        </p:attrNameLst>
                                      </p:cBhvr>
                                      <p:to>
                                        <p:strVal val="visible"/>
                                      </p:to>
                                    </p:set>
                                    <p:anim calcmode="lin" valueType="num">
                                      <p:cBhvr>
                                        <p:cTn id="126" dur="1000" fill="hold"/>
                                        <p:tgtEl>
                                          <p:spTgt spid="341"/>
                                        </p:tgtEl>
                                        <p:attrNameLst>
                                          <p:attrName>ppt_w</p:attrName>
                                        </p:attrNameLst>
                                      </p:cBhvr>
                                      <p:tavLst>
                                        <p:tav tm="0">
                                          <p:val>
                                            <p:fltVal val="0"/>
                                          </p:val>
                                        </p:tav>
                                        <p:tav tm="100000">
                                          <p:val>
                                            <p:strVal val="#ppt_w"/>
                                          </p:val>
                                        </p:tav>
                                      </p:tavLst>
                                    </p:anim>
                                    <p:anim calcmode="lin" valueType="num">
                                      <p:cBhvr>
                                        <p:cTn id="127" dur="1000" fill="hold"/>
                                        <p:tgtEl>
                                          <p:spTgt spid="341"/>
                                        </p:tgtEl>
                                        <p:attrNameLst>
                                          <p:attrName>ppt_h</p:attrName>
                                        </p:attrNameLst>
                                      </p:cBhvr>
                                      <p:tavLst>
                                        <p:tav tm="0">
                                          <p:val>
                                            <p:fltVal val="0"/>
                                          </p:val>
                                        </p:tav>
                                        <p:tav tm="100000">
                                          <p:val>
                                            <p:strVal val="#ppt_h"/>
                                          </p:val>
                                        </p:tav>
                                      </p:tavLst>
                                    </p:anim>
                                    <p:anim calcmode="lin" valueType="num">
                                      <p:cBhvr>
                                        <p:cTn id="128" dur="1000" fill="hold"/>
                                        <p:tgtEl>
                                          <p:spTgt spid="341"/>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3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1" animBg="1" advAuto="0"/>
      <p:bldP spid="310" grpId="2" animBg="1" advAuto="0"/>
      <p:bldP spid="311" grpId="3" build="p" animBg="1" advAuto="0"/>
      <p:bldP spid="314" grpId="4" animBg="1" advAuto="0"/>
      <p:bldP spid="317" grpId="6" animBg="1" advAuto="0"/>
      <p:bldP spid="320" grpId="8" animBg="1" advAuto="0"/>
      <p:bldP spid="323" grpId="10" animBg="1" advAuto="0"/>
      <p:bldP spid="326" grpId="12" animBg="1" advAuto="0"/>
      <p:bldP spid="329" grpId="5" animBg="1" advAuto="0"/>
      <p:bldP spid="332" grpId="7" animBg="1" advAuto="0"/>
      <p:bldP spid="335" grpId="9" animBg="1" advAuto="0"/>
      <p:bldP spid="338" grpId="11" animBg="1" advAuto="0"/>
      <p:bldP spid="341" grpId="13"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97" name="Shape 497"/>
          <p:cNvSpPr>
            <a:spLocks noGrp="1"/>
          </p:cNvSpPr>
          <p:nvPr>
            <p:ph type="body" idx="1"/>
          </p:nvPr>
        </p:nvSpPr>
        <p:spPr>
          <a:xfrm>
            <a:off x="901700" y="850900"/>
            <a:ext cx="11226800" cy="6350000"/>
          </a:xfrm>
          <a:prstGeom prst="rect">
            <a:avLst/>
          </a:prstGeom>
        </p:spPr>
        <p:txBody>
          <a:bodyPr/>
          <a:lstStyle/>
          <a:p>
            <a:pPr>
              <a:buClrTx/>
              <a:buSzPct val="100000"/>
              <a:buFontTx/>
              <a:buAutoNum type="arabicPeriod" startAt="2"/>
              <a:defRPr sz="2800" u="sng">
                <a:solidFill>
                  <a:srgbClr val="BB280F"/>
                </a:solidFill>
              </a:defRPr>
            </a:pPr>
            <a:r>
              <a:t>Mündliche Abiturprüfungen*</a:t>
            </a:r>
          </a:p>
          <a:p>
            <a:pPr marL="0" indent="381000">
              <a:buClrTx/>
              <a:buSzTx/>
              <a:buFontTx/>
              <a:buNone/>
              <a:defRPr sz="2800"/>
            </a:pPr>
            <a:r>
              <a:t>Das </a:t>
            </a:r>
            <a:r>
              <a:rPr>
                <a:solidFill>
                  <a:srgbClr val="011993"/>
                </a:solidFill>
              </a:rPr>
              <a:t>mündliche Prüfungsfach</a:t>
            </a:r>
            <a:r>
              <a:t> findet statt,</a:t>
            </a:r>
          </a:p>
          <a:p>
            <a:pPr>
              <a:buSzPct val="43275"/>
              <a:buBlip>
                <a:blip r:embed="rId2"/>
              </a:buBlip>
              <a:defRPr sz="2800"/>
            </a:pPr>
            <a:r>
              <a:t>in einem vier- oder zweistündigem Pflichtfach Ihrer Wahl oder „Literatur und Theater“, wenn alle Aufgabenfelder (sprachlich, mathematisch/Nw, gesellschafts-wissenschaftlich) bereits durch schriftliche Prüfungen abgedeckt sind.</a:t>
            </a:r>
          </a:p>
          <a:p>
            <a:pPr>
              <a:buSzPct val="43275"/>
              <a:buBlip>
                <a:blip r:embed="rId2"/>
              </a:buBlip>
              <a:defRPr sz="2800"/>
            </a:pPr>
            <a:r>
              <a:t>in einem beliebigen vier- oder zweistündigem Pflichtfach aus dem Aufgabenfeld Gesellschaftswissenschaften, falls Gesell-schaftswissenschaften nicht im schriftlichen Abitur vertreten sind.</a:t>
            </a:r>
          </a:p>
          <a:p>
            <a:pPr>
              <a:buSzPct val="43275"/>
              <a:buBlip>
                <a:blip r:embed="rId2"/>
              </a:buBlip>
              <a:defRPr sz="2800"/>
            </a:pPr>
            <a:r>
              <a:t>durch die wahlweise Anrechnung des Seminarkurses oder eines anerkannten Wettbewerbs, wenn dies die obige Prüfungsfächer-kombination zulässt.</a:t>
            </a:r>
          </a:p>
        </p:txBody>
      </p:sp>
      <p:sp>
        <p:nvSpPr>
          <p:cNvPr id="498" name="Shape 498"/>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3</a:t>
            </a:r>
          </a:p>
        </p:txBody>
      </p:sp>
      <p:sp>
        <p:nvSpPr>
          <p:cNvPr id="499" name="Shape 499"/>
          <p:cNvSpPr/>
          <p:nvPr/>
        </p:nvSpPr>
        <p:spPr>
          <a:xfrm>
            <a:off x="1155700" y="7213600"/>
            <a:ext cx="6218934" cy="92"/>
          </a:xfrm>
          <a:prstGeom prst="line">
            <a:avLst/>
          </a:prstGeom>
          <a:ln w="25400">
            <a:solidFill>
              <a:srgbClr val="EB4C12"/>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500" name="Shape 500"/>
          <p:cNvSpPr/>
          <p:nvPr/>
        </p:nvSpPr>
        <p:spPr>
          <a:xfrm>
            <a:off x="1155700" y="7359650"/>
            <a:ext cx="10693400" cy="1435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a:solidFill>
                  <a:srgbClr val="EB4C12"/>
                </a:solidFill>
                <a:latin typeface="Corbel"/>
                <a:ea typeface="Corbel"/>
                <a:cs typeface="Corbel"/>
                <a:sym typeface="Corbel"/>
              </a:defRPr>
            </a:lvl1pPr>
          </a:lstStyle>
          <a:p>
            <a:r>
              <a:t>* In den Fächern Bildende Kunst, Musik und Sport werden die schriftlichen oder mündlichen Prüfungen in der Regel durch fachpraktische Prüfungen ergänzt.</a:t>
            </a:r>
          </a:p>
        </p:txBody>
      </p:sp>
      <p:sp>
        <p:nvSpPr>
          <p:cNvPr id="501" name="Shape 501"/>
          <p:cNvSpPr/>
          <p:nvPr/>
        </p:nvSpPr>
        <p:spPr>
          <a:xfrm>
            <a:off x="840118" y="118110"/>
            <a:ext cx="110109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erwartet mich bei der Abiturprüfung?</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97">
                                            <p:bg/>
                                          </p:spTgt>
                                        </p:tgtEl>
                                        <p:attrNameLst>
                                          <p:attrName>style.visibility</p:attrName>
                                        </p:attrNameLst>
                                      </p:cBhvr>
                                      <p:to>
                                        <p:strVal val="visible"/>
                                      </p:to>
                                    </p:set>
                                    <p:animEffect transition="in" filter="dissolve">
                                      <p:cBhvr>
                                        <p:cTn id="7" dur="2000"/>
                                        <p:tgtEl>
                                          <p:spTgt spid="497">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97">
                                            <p:txEl>
                                              <p:pRg st="0" end="0"/>
                                            </p:txEl>
                                          </p:spTgt>
                                        </p:tgtEl>
                                        <p:attrNameLst>
                                          <p:attrName>style.visibility</p:attrName>
                                        </p:attrNameLst>
                                      </p:cBhvr>
                                      <p:to>
                                        <p:strVal val="visible"/>
                                      </p:to>
                                    </p:set>
                                    <p:animEffect transition="in" filter="dissolve">
                                      <p:cBhvr>
                                        <p:cTn id="10" dur="2000"/>
                                        <p:tgtEl>
                                          <p:spTgt spid="49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497">
                                            <p:txEl>
                                              <p:pRg st="1" end="1"/>
                                            </p:txEl>
                                          </p:spTgt>
                                        </p:tgtEl>
                                        <p:attrNameLst>
                                          <p:attrName>style.visibility</p:attrName>
                                        </p:attrNameLst>
                                      </p:cBhvr>
                                      <p:to>
                                        <p:strVal val="visible"/>
                                      </p:to>
                                    </p:set>
                                    <p:animEffect transition="in" filter="dissolve">
                                      <p:cBhvr>
                                        <p:cTn id="15" dur="2000"/>
                                        <p:tgtEl>
                                          <p:spTgt spid="49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497">
                                            <p:txEl>
                                              <p:pRg st="2" end="2"/>
                                            </p:txEl>
                                          </p:spTgt>
                                        </p:tgtEl>
                                        <p:attrNameLst>
                                          <p:attrName>style.visibility</p:attrName>
                                        </p:attrNameLst>
                                      </p:cBhvr>
                                      <p:to>
                                        <p:strVal val="visible"/>
                                      </p:to>
                                    </p:set>
                                    <p:animEffect transition="in" filter="dissolve">
                                      <p:cBhvr>
                                        <p:cTn id="20" dur="2000"/>
                                        <p:tgtEl>
                                          <p:spTgt spid="49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type="lt">
                                    <p:tmAbs val="0"/>
                                  </p:iterate>
                                  <p:childTnLst>
                                    <p:set>
                                      <p:cBhvr>
                                        <p:cTn id="24" fill="hold"/>
                                        <p:tgtEl>
                                          <p:spTgt spid="497">
                                            <p:txEl>
                                              <p:pRg st="3" end="3"/>
                                            </p:txEl>
                                          </p:spTgt>
                                        </p:tgtEl>
                                        <p:attrNameLst>
                                          <p:attrName>style.visibility</p:attrName>
                                        </p:attrNameLst>
                                      </p:cBhvr>
                                      <p:to>
                                        <p:strVal val="visible"/>
                                      </p:to>
                                    </p:set>
                                    <p:animEffect transition="in" filter="dissolve">
                                      <p:cBhvr>
                                        <p:cTn id="25" dur="2000"/>
                                        <p:tgtEl>
                                          <p:spTgt spid="49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type="lt">
                                    <p:tmAbs val="0"/>
                                  </p:iterate>
                                  <p:childTnLst>
                                    <p:set>
                                      <p:cBhvr>
                                        <p:cTn id="29" fill="hold"/>
                                        <p:tgtEl>
                                          <p:spTgt spid="497">
                                            <p:txEl>
                                              <p:pRg st="4" end="4"/>
                                            </p:txEl>
                                          </p:spTgt>
                                        </p:tgtEl>
                                        <p:attrNameLst>
                                          <p:attrName>style.visibility</p:attrName>
                                        </p:attrNameLst>
                                      </p:cBhvr>
                                      <p:to>
                                        <p:strVal val="visible"/>
                                      </p:to>
                                    </p:set>
                                    <p:animEffect transition="in" filter="dissolve">
                                      <p:cBhvr>
                                        <p:cTn id="30" dur="2000"/>
                                        <p:tgtEl>
                                          <p:spTgt spid="49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2" nodeType="clickEffect">
                                  <p:stCondLst>
                                    <p:cond delay="0"/>
                                  </p:stCondLst>
                                  <p:iterate>
                                    <p:tmAbs val="0"/>
                                  </p:iterate>
                                  <p:childTnLst>
                                    <p:set>
                                      <p:cBhvr>
                                        <p:cTn id="34" fill="hold"/>
                                        <p:tgtEl>
                                          <p:spTgt spid="499"/>
                                        </p:tgtEl>
                                        <p:attrNameLst>
                                          <p:attrName>style.visibility</p:attrName>
                                        </p:attrNameLst>
                                      </p:cBhvr>
                                      <p:to>
                                        <p:strVal val="visible"/>
                                      </p:to>
                                    </p:set>
                                    <p:anim calcmode="lin" valueType="num">
                                      <p:cBhvr>
                                        <p:cTn id="35" dur="1000" fill="hold"/>
                                        <p:tgtEl>
                                          <p:spTgt spid="499"/>
                                        </p:tgtEl>
                                        <p:attrNameLst>
                                          <p:attrName>ppt_w</p:attrName>
                                        </p:attrNameLst>
                                      </p:cBhvr>
                                      <p:tavLst>
                                        <p:tav tm="0">
                                          <p:val>
                                            <p:fltVal val="0"/>
                                          </p:val>
                                        </p:tav>
                                        <p:tav tm="100000">
                                          <p:val>
                                            <p:strVal val="#ppt_w"/>
                                          </p:val>
                                        </p:tav>
                                      </p:tavLst>
                                    </p:anim>
                                    <p:anim calcmode="lin" valueType="num">
                                      <p:cBhvr>
                                        <p:cTn id="36" dur="1000" fill="hold"/>
                                        <p:tgtEl>
                                          <p:spTgt spid="499"/>
                                        </p:tgtEl>
                                        <p:attrNameLst>
                                          <p:attrName>ppt_h</p:attrName>
                                        </p:attrNameLst>
                                      </p:cBhvr>
                                      <p:tavLst>
                                        <p:tav tm="0">
                                          <p:val>
                                            <p:fltVal val="0"/>
                                          </p:val>
                                        </p:tav>
                                        <p:tav tm="100000">
                                          <p:val>
                                            <p:strVal val="#ppt_h"/>
                                          </p:val>
                                        </p:tav>
                                      </p:tavLst>
                                    </p:anim>
                                  </p:childTnLst>
                                </p:cTn>
                              </p:par>
                            </p:childTnLst>
                          </p:cTn>
                        </p:par>
                        <p:par>
                          <p:cTn id="37" fill="hold">
                            <p:stCondLst>
                              <p:cond delay="1000"/>
                            </p:stCondLst>
                            <p:childTnLst>
                              <p:par>
                                <p:cTn id="38" presetID="23" presetClass="entr" presetSubtype="16" fill="hold" grpId="3" nodeType="afterEffect">
                                  <p:stCondLst>
                                    <p:cond delay="0"/>
                                  </p:stCondLst>
                                  <p:iterate>
                                    <p:tmAbs val="0"/>
                                  </p:iterate>
                                  <p:childTnLst>
                                    <p:set>
                                      <p:cBhvr>
                                        <p:cTn id="39" fill="hold"/>
                                        <p:tgtEl>
                                          <p:spTgt spid="500"/>
                                        </p:tgtEl>
                                        <p:attrNameLst>
                                          <p:attrName>style.visibility</p:attrName>
                                        </p:attrNameLst>
                                      </p:cBhvr>
                                      <p:to>
                                        <p:strVal val="visible"/>
                                      </p:to>
                                    </p:set>
                                    <p:anim calcmode="lin" valueType="num">
                                      <p:cBhvr>
                                        <p:cTn id="40" dur="2000" fill="hold"/>
                                        <p:tgtEl>
                                          <p:spTgt spid="500"/>
                                        </p:tgtEl>
                                        <p:attrNameLst>
                                          <p:attrName>ppt_w</p:attrName>
                                        </p:attrNameLst>
                                      </p:cBhvr>
                                      <p:tavLst>
                                        <p:tav tm="0">
                                          <p:val>
                                            <p:fltVal val="0"/>
                                          </p:val>
                                        </p:tav>
                                        <p:tav tm="100000">
                                          <p:val>
                                            <p:strVal val="#ppt_w"/>
                                          </p:val>
                                        </p:tav>
                                      </p:tavLst>
                                    </p:anim>
                                    <p:anim calcmode="lin" valueType="num">
                                      <p:cBhvr>
                                        <p:cTn id="41" dur="2000" fill="hold"/>
                                        <p:tgtEl>
                                          <p:spTgt spid="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1" build="p" bldLvl="5" animBg="1" advAuto="0"/>
      <p:bldP spid="499" grpId="2" animBg="1" advAuto="0"/>
      <p:bldP spid="500" grpId="3"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503" name="Shape 503"/>
          <p:cNvSpPr>
            <a:spLocks noGrp="1"/>
          </p:cNvSpPr>
          <p:nvPr>
            <p:ph type="body" sz="half" idx="1"/>
          </p:nvPr>
        </p:nvSpPr>
        <p:spPr>
          <a:xfrm>
            <a:off x="1206500" y="1130300"/>
            <a:ext cx="10642600" cy="4152900"/>
          </a:xfrm>
          <a:prstGeom prst="rect">
            <a:avLst/>
          </a:prstGeom>
        </p:spPr>
        <p:txBody>
          <a:bodyPr/>
          <a:lstStyle/>
          <a:p>
            <a:pPr>
              <a:buClrTx/>
              <a:buSzPct val="100000"/>
              <a:buFontTx/>
              <a:buAutoNum type="arabicPeriod" startAt="2"/>
              <a:defRPr u="sng">
                <a:solidFill>
                  <a:srgbClr val="BB280F"/>
                </a:solidFill>
              </a:defRPr>
            </a:pPr>
            <a:r>
              <a:t>Mündliche Abiturprüfungen</a:t>
            </a:r>
          </a:p>
          <a:p>
            <a:pPr marL="0" indent="381000">
              <a:buClrTx/>
              <a:buSzTx/>
              <a:buFontTx/>
              <a:buNone/>
            </a:pPr>
            <a:r>
              <a:t>Zusätzliche mündliche Prüfungen finden statt,</a:t>
            </a:r>
          </a:p>
          <a:p>
            <a:pPr>
              <a:buSzPct val="37866"/>
              <a:buBlip>
                <a:blip r:embed="rId3"/>
              </a:buBlip>
            </a:pPr>
            <a:r>
              <a:t>nach Wunsch der Schülerin / des Schülers in weiteren bereits schriftlich geprüften Fächern.</a:t>
            </a:r>
          </a:p>
          <a:p>
            <a:pPr>
              <a:buSzPct val="37866"/>
              <a:buBlip>
                <a:blip r:embed="rId3"/>
              </a:buBlip>
            </a:pPr>
            <a:r>
              <a:t>zudem kann auch der Gesamtprüfungsvorsitzende zusätzliche Prüfungen ansetzen.</a:t>
            </a:r>
          </a:p>
        </p:txBody>
      </p:sp>
      <p:sp>
        <p:nvSpPr>
          <p:cNvPr id="504" name="Shape 504"/>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4</a:t>
            </a:r>
          </a:p>
        </p:txBody>
      </p:sp>
      <p:sp>
        <p:nvSpPr>
          <p:cNvPr id="505" name="Shape 505"/>
          <p:cNvSpPr/>
          <p:nvPr/>
        </p:nvSpPr>
        <p:spPr>
          <a:xfrm>
            <a:off x="840118" y="118110"/>
            <a:ext cx="110109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erwartet mich bei der Abiturprüfung?</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503">
                                            <p:bg/>
                                          </p:spTgt>
                                        </p:tgtEl>
                                        <p:attrNameLst>
                                          <p:attrName>style.visibility</p:attrName>
                                        </p:attrNameLst>
                                      </p:cBhvr>
                                      <p:to>
                                        <p:strVal val="visible"/>
                                      </p:to>
                                    </p:set>
                                    <p:animEffect transition="in" filter="dissolve">
                                      <p:cBhvr>
                                        <p:cTn id="7" dur="2000"/>
                                        <p:tgtEl>
                                          <p:spTgt spid="503">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503">
                                            <p:txEl>
                                              <p:pRg st="0" end="0"/>
                                            </p:txEl>
                                          </p:spTgt>
                                        </p:tgtEl>
                                        <p:attrNameLst>
                                          <p:attrName>style.visibility</p:attrName>
                                        </p:attrNameLst>
                                      </p:cBhvr>
                                      <p:to>
                                        <p:strVal val="visible"/>
                                      </p:to>
                                    </p:set>
                                    <p:animEffect transition="in" filter="dissolve">
                                      <p:cBhvr>
                                        <p:cTn id="10" dur="2000"/>
                                        <p:tgtEl>
                                          <p:spTgt spid="5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503">
                                            <p:txEl>
                                              <p:pRg st="1" end="1"/>
                                            </p:txEl>
                                          </p:spTgt>
                                        </p:tgtEl>
                                        <p:attrNameLst>
                                          <p:attrName>style.visibility</p:attrName>
                                        </p:attrNameLst>
                                      </p:cBhvr>
                                      <p:to>
                                        <p:strVal val="visible"/>
                                      </p:to>
                                    </p:set>
                                    <p:animEffect transition="in" filter="dissolve">
                                      <p:cBhvr>
                                        <p:cTn id="15" dur="2000"/>
                                        <p:tgtEl>
                                          <p:spTgt spid="5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503">
                                            <p:txEl>
                                              <p:pRg st="2" end="2"/>
                                            </p:txEl>
                                          </p:spTgt>
                                        </p:tgtEl>
                                        <p:attrNameLst>
                                          <p:attrName>style.visibility</p:attrName>
                                        </p:attrNameLst>
                                      </p:cBhvr>
                                      <p:to>
                                        <p:strVal val="visible"/>
                                      </p:to>
                                    </p:set>
                                    <p:animEffect transition="in" filter="dissolve">
                                      <p:cBhvr>
                                        <p:cTn id="20" dur="2000"/>
                                        <p:tgtEl>
                                          <p:spTgt spid="5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type="lt">
                                    <p:tmAbs val="0"/>
                                  </p:iterate>
                                  <p:childTnLst>
                                    <p:set>
                                      <p:cBhvr>
                                        <p:cTn id="24" fill="hold"/>
                                        <p:tgtEl>
                                          <p:spTgt spid="503">
                                            <p:txEl>
                                              <p:pRg st="3" end="3"/>
                                            </p:txEl>
                                          </p:spTgt>
                                        </p:tgtEl>
                                        <p:attrNameLst>
                                          <p:attrName>style.visibility</p:attrName>
                                        </p:attrNameLst>
                                      </p:cBhvr>
                                      <p:to>
                                        <p:strVal val="visible"/>
                                      </p:to>
                                    </p:set>
                                    <p:animEffect transition="in" filter="dissolve">
                                      <p:cBhvr>
                                        <p:cTn id="25" dur="2000"/>
                                        <p:tgtEl>
                                          <p:spTgt spid="5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509" name="Shape 509"/>
          <p:cNvSpPr/>
          <p:nvPr/>
        </p:nvSpPr>
        <p:spPr>
          <a:xfrm>
            <a:off x="1079500" y="1803400"/>
            <a:ext cx="6388534" cy="645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spcBef>
                <a:spcPts val="2400"/>
              </a:spcBef>
              <a:defRPr sz="3000" i="1" u="sng">
                <a:solidFill>
                  <a:srgbClr val="BB280F"/>
                </a:solidFill>
                <a:latin typeface="Gill Sans Std Bold"/>
                <a:ea typeface="Gill Sans Std Bold"/>
                <a:cs typeface="Gill Sans Std Bold"/>
                <a:sym typeface="Gill Sans Std Bold"/>
              </a:defRPr>
            </a:pPr>
            <a:r>
              <a:rPr u="none"/>
              <a:t>Termine der Festlegung:</a:t>
            </a:r>
          </a:p>
          <a:p>
            <a:pPr marL="540833" indent="-540833" algn="l">
              <a:spcBef>
                <a:spcPts val="2400"/>
              </a:spcBef>
              <a:buSzPct val="44878"/>
              <a:buBlip>
                <a:blip r:embed="rId2"/>
              </a:buBlip>
              <a:defRPr sz="2700" i="1">
                <a:latin typeface="Gill Sans Std Bold"/>
                <a:ea typeface="Gill Sans Std Bold"/>
                <a:cs typeface="Gill Sans Std Bold"/>
                <a:sym typeface="Gill Sans Std Bold"/>
              </a:defRPr>
            </a:pPr>
            <a:r>
              <a:t>Vorläufige Wahl der Kurse:       </a:t>
            </a:r>
          </a:p>
          <a:p>
            <a:pPr marL="540833" indent="-540833" algn="l">
              <a:spcBef>
                <a:spcPts val="2400"/>
              </a:spcBef>
              <a:buSzPct val="44878"/>
              <a:buBlip>
                <a:blip r:embed="rId2"/>
              </a:buBlip>
              <a:defRPr sz="2700" i="1">
                <a:latin typeface="Gill Sans Std Bold"/>
                <a:ea typeface="Gill Sans Std Bold"/>
                <a:cs typeface="Gill Sans Std Bold"/>
                <a:sym typeface="Gill Sans Std Bold"/>
              </a:defRPr>
            </a:pPr>
            <a:r>
              <a:t>Verbindliche Wahl der Kurse:   </a:t>
            </a:r>
          </a:p>
          <a:p>
            <a:pPr marL="540833" indent="-540833" algn="l">
              <a:spcBef>
                <a:spcPts val="2400"/>
              </a:spcBef>
              <a:buSzPct val="44878"/>
              <a:buBlip>
                <a:blip r:embed="rId2"/>
              </a:buBlip>
              <a:defRPr sz="2700" i="1">
                <a:latin typeface="Gill Sans Std Bold"/>
                <a:ea typeface="Gill Sans Std Bold"/>
                <a:cs typeface="Gill Sans Std Bold"/>
                <a:sym typeface="Gill Sans Std Bold"/>
              </a:defRPr>
            </a:pPr>
            <a:r>
              <a:t>Festlegung des 4. (schriftlichen)</a:t>
            </a:r>
            <a:br/>
            <a:r>
              <a:t>Prüfungsfaches</a:t>
            </a:r>
          </a:p>
          <a:p>
            <a:pPr marL="540833" indent="-540833" algn="l">
              <a:spcBef>
                <a:spcPts val="2400"/>
              </a:spcBef>
              <a:buSzPct val="44878"/>
              <a:buBlip>
                <a:blip r:embed="rId2"/>
              </a:buBlip>
              <a:defRPr sz="2700" i="1">
                <a:latin typeface="Gill Sans Std Bold"/>
                <a:ea typeface="Gill Sans Std Bold"/>
                <a:cs typeface="Gill Sans Std Bold"/>
                <a:sym typeface="Gill Sans Std Bold"/>
              </a:defRPr>
            </a:pPr>
            <a:r>
              <a:t>Wahl des Fachs für die mündliche Prüfung</a:t>
            </a:r>
          </a:p>
          <a:p>
            <a:pPr marL="540833" indent="-540833" algn="l">
              <a:spcBef>
                <a:spcPts val="2400"/>
              </a:spcBef>
              <a:buSzPct val="44878"/>
              <a:buBlip>
                <a:blip r:embed="rId2"/>
              </a:buBlip>
              <a:defRPr sz="2700" i="1">
                <a:latin typeface="Gill Sans Std Bold"/>
                <a:ea typeface="Gill Sans Std Bold"/>
                <a:cs typeface="Gill Sans Std Bold"/>
                <a:sym typeface="Gill Sans Std Bold"/>
              </a:defRPr>
            </a:pPr>
            <a:r>
              <a:t>Meldung weiterer mündlicher Prüfungen</a:t>
            </a:r>
          </a:p>
        </p:txBody>
      </p:sp>
      <p:sp>
        <p:nvSpPr>
          <p:cNvPr id="510" name="Shape 510"/>
          <p:cNvSpPr/>
          <p:nvPr/>
        </p:nvSpPr>
        <p:spPr>
          <a:xfrm>
            <a:off x="1741818" y="16510"/>
            <a:ext cx="95250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Muss ich alles gleich entscheiden?</a:t>
            </a:r>
          </a:p>
        </p:txBody>
      </p:sp>
      <p:pic>
        <p:nvPicPr>
          <p:cNvPr id="511" name="Clock.png"/>
          <p:cNvPicPr>
            <a:picLocks noChangeAspect="1"/>
          </p:cNvPicPr>
          <p:nvPr/>
        </p:nvPicPr>
        <p:blipFill>
          <a:blip r:embed="rId3">
            <a:alphaModFix amt="34000"/>
            <a:extLst/>
          </a:blip>
          <a:stretch>
            <a:fillRect/>
          </a:stretch>
        </p:blipFill>
        <p:spPr>
          <a:xfrm>
            <a:off x="9372600" y="1333500"/>
            <a:ext cx="5070379" cy="5397500"/>
          </a:xfrm>
          <a:prstGeom prst="rect">
            <a:avLst/>
          </a:prstGeom>
          <a:ln w="12700">
            <a:miter lim="400000"/>
          </a:ln>
        </p:spPr>
      </p:pic>
      <p:sp>
        <p:nvSpPr>
          <p:cNvPr id="512" name="Shape 512"/>
          <p:cNvSpPr/>
          <p:nvPr/>
        </p:nvSpPr>
        <p:spPr>
          <a:xfrm>
            <a:off x="9734075" y="2476500"/>
            <a:ext cx="2105231" cy="546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b="1">
                <a:solidFill>
                  <a:srgbClr val="F06B08"/>
                </a:solidFill>
                <a:latin typeface="Palatino"/>
                <a:ea typeface="Palatino"/>
                <a:cs typeface="Palatino"/>
                <a:sym typeface="Palatino"/>
              </a:defRPr>
            </a:lvl1pPr>
          </a:lstStyle>
          <a:p>
            <a:r>
              <a:t>Februar 2017</a:t>
            </a:r>
          </a:p>
        </p:txBody>
      </p:sp>
      <p:sp>
        <p:nvSpPr>
          <p:cNvPr id="513" name="Shape 513"/>
          <p:cNvSpPr/>
          <p:nvPr/>
        </p:nvSpPr>
        <p:spPr>
          <a:xfrm>
            <a:off x="9731272" y="3162300"/>
            <a:ext cx="2237837" cy="546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b="1">
                <a:solidFill>
                  <a:srgbClr val="F06B08"/>
                </a:solidFill>
                <a:latin typeface="Palatino"/>
                <a:ea typeface="Palatino"/>
                <a:cs typeface="Palatino"/>
                <a:sym typeface="Palatino"/>
              </a:defRPr>
            </a:lvl1pPr>
          </a:lstStyle>
          <a:p>
            <a:r>
              <a:t>Juni-Juli 2017</a:t>
            </a:r>
          </a:p>
        </p:txBody>
      </p:sp>
      <p:sp>
        <p:nvSpPr>
          <p:cNvPr id="514" name="Shape 514"/>
          <p:cNvSpPr/>
          <p:nvPr/>
        </p:nvSpPr>
        <p:spPr>
          <a:xfrm>
            <a:off x="9381855" y="4076700"/>
            <a:ext cx="2581071" cy="546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b="1">
                <a:solidFill>
                  <a:srgbClr val="F06B08"/>
                </a:solidFill>
                <a:latin typeface="Palatino"/>
                <a:ea typeface="Palatino"/>
                <a:cs typeface="Palatino"/>
                <a:sym typeface="Palatino"/>
              </a:defRPr>
            </a:lvl1pPr>
          </a:lstStyle>
          <a:p>
            <a:r>
              <a:t>September 2018</a:t>
            </a:r>
          </a:p>
        </p:txBody>
      </p:sp>
      <p:sp>
        <p:nvSpPr>
          <p:cNvPr id="515" name="Shape 515"/>
          <p:cNvSpPr/>
          <p:nvPr/>
        </p:nvSpPr>
        <p:spPr>
          <a:xfrm>
            <a:off x="10172327" y="5130800"/>
            <a:ext cx="1914526" cy="546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b="1">
                <a:solidFill>
                  <a:srgbClr val="F06B08"/>
                </a:solidFill>
                <a:latin typeface="Palatino"/>
                <a:ea typeface="Palatino"/>
                <a:cs typeface="Palatino"/>
                <a:sym typeface="Palatino"/>
              </a:defRPr>
            </a:lvl1pPr>
          </a:lstStyle>
          <a:p>
            <a:r>
              <a:t>Januar 2019</a:t>
            </a:r>
          </a:p>
        </p:txBody>
      </p:sp>
      <p:sp>
        <p:nvSpPr>
          <p:cNvPr id="516" name="Shape 516"/>
          <p:cNvSpPr/>
          <p:nvPr/>
        </p:nvSpPr>
        <p:spPr>
          <a:xfrm>
            <a:off x="8895742" y="6197600"/>
            <a:ext cx="3073401" cy="1435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700" b="1">
                <a:solidFill>
                  <a:srgbClr val="F06B08"/>
                </a:solidFill>
                <a:latin typeface="Palatino"/>
                <a:ea typeface="Palatino"/>
                <a:cs typeface="Palatino"/>
                <a:sym typeface="Palatino"/>
              </a:defRPr>
            </a:lvl1pPr>
          </a:lstStyle>
          <a:p>
            <a:r>
              <a:t>nach Bekanntgabe der schriftlichen Abiergebnisse</a:t>
            </a:r>
          </a:p>
        </p:txBody>
      </p:sp>
      <p:sp>
        <p:nvSpPr>
          <p:cNvPr id="517" name="Shape 517"/>
          <p:cNvSpPr/>
          <p:nvPr/>
        </p:nvSpPr>
        <p:spPr>
          <a:xfrm flipH="1" flipV="1">
            <a:off x="6667461" y="6733539"/>
            <a:ext cx="1600634" cy="128"/>
          </a:xfrm>
          <a:prstGeom prst="line">
            <a:avLst/>
          </a:prstGeom>
          <a:ln w="63500">
            <a:solidFill>
              <a:srgbClr val="CB9C0F"/>
            </a:solidFill>
            <a:miter lim="400000"/>
            <a:headEnd type="triangle"/>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518" name="Shape 518"/>
          <p:cNvSpPr/>
          <p:nvPr/>
        </p:nvSpPr>
        <p:spPr>
          <a:xfrm flipH="1" flipV="1">
            <a:off x="5067300" y="2755900"/>
            <a:ext cx="1600634" cy="127"/>
          </a:xfrm>
          <a:prstGeom prst="line">
            <a:avLst/>
          </a:prstGeom>
          <a:ln w="63500">
            <a:solidFill>
              <a:srgbClr val="CB9C0F"/>
            </a:solidFill>
            <a:miter lim="400000"/>
            <a:headEnd type="triangle"/>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519" name="Shape 519"/>
          <p:cNvSpPr/>
          <p:nvPr/>
        </p:nvSpPr>
        <p:spPr>
          <a:xfrm flipH="1" flipV="1">
            <a:off x="5207000" y="3441700"/>
            <a:ext cx="1600634" cy="127"/>
          </a:xfrm>
          <a:prstGeom prst="line">
            <a:avLst/>
          </a:prstGeom>
          <a:ln w="63500">
            <a:solidFill>
              <a:srgbClr val="CB9C0F"/>
            </a:solidFill>
            <a:miter lim="400000"/>
            <a:headEnd type="triangle"/>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520" name="Shape 520"/>
          <p:cNvSpPr/>
          <p:nvPr/>
        </p:nvSpPr>
        <p:spPr>
          <a:xfrm flipH="1" flipV="1">
            <a:off x="5207000" y="4356100"/>
            <a:ext cx="1600634" cy="127"/>
          </a:xfrm>
          <a:prstGeom prst="line">
            <a:avLst/>
          </a:prstGeom>
          <a:ln w="63500">
            <a:solidFill>
              <a:srgbClr val="CB9C0F"/>
            </a:solidFill>
            <a:miter lim="400000"/>
            <a:headEnd type="triangle"/>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521" name="Shape 521"/>
          <p:cNvSpPr/>
          <p:nvPr/>
        </p:nvSpPr>
        <p:spPr>
          <a:xfrm flipH="1" flipV="1">
            <a:off x="5867400" y="5422900"/>
            <a:ext cx="1600634" cy="127"/>
          </a:xfrm>
          <a:prstGeom prst="line">
            <a:avLst/>
          </a:prstGeom>
          <a:ln w="63500">
            <a:solidFill>
              <a:srgbClr val="CB9C0F"/>
            </a:solidFill>
            <a:miter lim="400000"/>
            <a:headEnd type="triangle"/>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509">
                                            <p:bg/>
                                          </p:spTgt>
                                        </p:tgtEl>
                                        <p:attrNameLst>
                                          <p:attrName>style.visibility</p:attrName>
                                        </p:attrNameLst>
                                      </p:cBhvr>
                                      <p:to>
                                        <p:strVal val="visible"/>
                                      </p:to>
                                    </p:set>
                                    <p:animEffect transition="in" filter="dissolve">
                                      <p:cBhvr>
                                        <p:cTn id="7" dur="2000"/>
                                        <p:tgtEl>
                                          <p:spTgt spid="509">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509">
                                            <p:txEl>
                                              <p:pRg st="0" end="0"/>
                                            </p:txEl>
                                          </p:spTgt>
                                        </p:tgtEl>
                                        <p:attrNameLst>
                                          <p:attrName>style.visibility</p:attrName>
                                        </p:attrNameLst>
                                      </p:cBhvr>
                                      <p:to>
                                        <p:strVal val="visible"/>
                                      </p:to>
                                    </p:set>
                                    <p:animEffect transition="in" filter="dissolve">
                                      <p:cBhvr>
                                        <p:cTn id="10" dur="2000"/>
                                        <p:tgtEl>
                                          <p:spTgt spid="50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509">
                                            <p:txEl>
                                              <p:pRg st="1" end="1"/>
                                            </p:txEl>
                                          </p:spTgt>
                                        </p:tgtEl>
                                        <p:attrNameLst>
                                          <p:attrName>style.visibility</p:attrName>
                                        </p:attrNameLst>
                                      </p:cBhvr>
                                      <p:to>
                                        <p:strVal val="visible"/>
                                      </p:to>
                                    </p:set>
                                    <p:animEffect transition="in" filter="dissolve">
                                      <p:cBhvr>
                                        <p:cTn id="15" dur="2000"/>
                                        <p:tgtEl>
                                          <p:spTgt spid="50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2" nodeType="clickEffect">
                                  <p:stCondLst>
                                    <p:cond delay="0"/>
                                  </p:stCondLst>
                                  <p:iterate>
                                    <p:tmAbs val="0"/>
                                  </p:iterate>
                                  <p:childTnLst>
                                    <p:set>
                                      <p:cBhvr>
                                        <p:cTn id="19" fill="hold"/>
                                        <p:tgtEl>
                                          <p:spTgt spid="518"/>
                                        </p:tgtEl>
                                        <p:attrNameLst>
                                          <p:attrName>style.visibility</p:attrName>
                                        </p:attrNameLst>
                                      </p:cBhvr>
                                      <p:to>
                                        <p:strVal val="visible"/>
                                      </p:to>
                                    </p:set>
                                  </p:childTnLst>
                                </p:cTn>
                              </p:par>
                            </p:childTnLst>
                          </p:cTn>
                        </p:par>
                        <p:par>
                          <p:cTn id="20" fill="hold">
                            <p:stCondLst>
                              <p:cond delay="0"/>
                            </p:stCondLst>
                            <p:childTnLst>
                              <p:par>
                                <p:cTn id="21" presetID="-1" presetClass="path" presetSubtype="0" accel="50000" decel="50000" fill="hold" nodeType="afterEffect">
                                  <p:stCondLst>
                                    <p:cond delay="0"/>
                                  </p:stCondLst>
                                  <p:childTnLst>
                                    <p:animMotion origin="layout" path="M 0.000000 0.000000 L 0.195313 0.000000" pathEditMode="relative">
                                      <p:cBhvr>
                                        <p:cTn id="22" dur="1000" fill="hold"/>
                                        <p:tgtEl>
                                          <p:spTgt spid="518"/>
                                        </p:tgtEl>
                                        <p:attrNameLst>
                                          <p:attrName>ppt_x</p:attrName>
                                          <p:attrName>ppt_y</p:attrName>
                                        </p:attrNameLst>
                                      </p:cBhvr>
                                    </p:animMotion>
                                  </p:childTnLst>
                                </p:cTn>
                              </p:par>
                            </p:childTnLst>
                          </p:cTn>
                        </p:par>
                        <p:par>
                          <p:cTn id="23" fill="hold">
                            <p:stCondLst>
                              <p:cond delay="1000"/>
                            </p:stCondLst>
                            <p:childTnLst>
                              <p:par>
                                <p:cTn id="24" presetID="23" presetClass="entr" presetSubtype="16" fill="hold" grpId="4" nodeType="afterEffect">
                                  <p:stCondLst>
                                    <p:cond delay="0"/>
                                  </p:stCondLst>
                                  <p:iterate>
                                    <p:tmAbs val="0"/>
                                  </p:iterate>
                                  <p:childTnLst>
                                    <p:set>
                                      <p:cBhvr>
                                        <p:cTn id="25" fill="hold"/>
                                        <p:tgtEl>
                                          <p:spTgt spid="512"/>
                                        </p:tgtEl>
                                        <p:attrNameLst>
                                          <p:attrName>style.visibility</p:attrName>
                                        </p:attrNameLst>
                                      </p:cBhvr>
                                      <p:to>
                                        <p:strVal val="visible"/>
                                      </p:to>
                                    </p:set>
                                    <p:anim calcmode="lin" valueType="num">
                                      <p:cBhvr>
                                        <p:cTn id="26" dur="1000" fill="hold"/>
                                        <p:tgtEl>
                                          <p:spTgt spid="512"/>
                                        </p:tgtEl>
                                        <p:attrNameLst>
                                          <p:attrName>ppt_w</p:attrName>
                                        </p:attrNameLst>
                                      </p:cBhvr>
                                      <p:tavLst>
                                        <p:tav tm="0">
                                          <p:val>
                                            <p:fltVal val="0"/>
                                          </p:val>
                                        </p:tav>
                                        <p:tav tm="100000">
                                          <p:val>
                                            <p:strVal val="#ppt_w"/>
                                          </p:val>
                                        </p:tav>
                                      </p:tavLst>
                                    </p:anim>
                                    <p:anim calcmode="lin" valueType="num">
                                      <p:cBhvr>
                                        <p:cTn id="27" dur="1000" fill="hold"/>
                                        <p:tgtEl>
                                          <p:spTgt spid="512"/>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fill="hold" grpId="1" nodeType="clickEffect">
                                  <p:stCondLst>
                                    <p:cond delay="0"/>
                                  </p:stCondLst>
                                  <p:iterate type="lt">
                                    <p:tmAbs val="0"/>
                                  </p:iterate>
                                  <p:childTnLst>
                                    <p:set>
                                      <p:cBhvr>
                                        <p:cTn id="31" fill="hold"/>
                                        <p:tgtEl>
                                          <p:spTgt spid="509">
                                            <p:txEl>
                                              <p:pRg st="2" end="2"/>
                                            </p:txEl>
                                          </p:spTgt>
                                        </p:tgtEl>
                                        <p:attrNameLst>
                                          <p:attrName>style.visibility</p:attrName>
                                        </p:attrNameLst>
                                      </p:cBhvr>
                                      <p:to>
                                        <p:strVal val="visible"/>
                                      </p:to>
                                    </p:set>
                                    <p:animEffect transition="in" filter="dissolve">
                                      <p:cBhvr>
                                        <p:cTn id="32" dur="2000"/>
                                        <p:tgtEl>
                                          <p:spTgt spid="50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5" nodeType="clickEffect">
                                  <p:stCondLst>
                                    <p:cond delay="0"/>
                                  </p:stCondLst>
                                  <p:iterate>
                                    <p:tmAbs val="0"/>
                                  </p:iterate>
                                  <p:childTnLst>
                                    <p:set>
                                      <p:cBhvr>
                                        <p:cTn id="36" fill="hold"/>
                                        <p:tgtEl>
                                          <p:spTgt spid="519"/>
                                        </p:tgtEl>
                                        <p:attrNameLst>
                                          <p:attrName>style.visibility</p:attrName>
                                        </p:attrNameLst>
                                      </p:cBhvr>
                                      <p:to>
                                        <p:strVal val="visible"/>
                                      </p:to>
                                    </p:set>
                                  </p:childTnLst>
                                </p:cTn>
                              </p:par>
                            </p:childTnLst>
                          </p:cTn>
                        </p:par>
                        <p:par>
                          <p:cTn id="37" fill="hold">
                            <p:stCondLst>
                              <p:cond delay="0"/>
                            </p:stCondLst>
                            <p:childTnLst>
                              <p:par>
                                <p:cTn id="38" presetID="-1" presetClass="path" presetSubtype="0" accel="50000" decel="50000" fill="hold" nodeType="afterEffect">
                                  <p:stCondLst>
                                    <p:cond delay="0"/>
                                  </p:stCondLst>
                                  <p:childTnLst>
                                    <p:animMotion origin="layout" path="M 0.000000 0.000000 L 0.195313 0.000000" pathEditMode="relative">
                                      <p:cBhvr>
                                        <p:cTn id="39" dur="1000" fill="hold"/>
                                        <p:tgtEl>
                                          <p:spTgt spid="519"/>
                                        </p:tgtEl>
                                        <p:attrNameLst>
                                          <p:attrName>ppt_x</p:attrName>
                                          <p:attrName>ppt_y</p:attrName>
                                        </p:attrNameLst>
                                      </p:cBhvr>
                                    </p:animMotion>
                                  </p:childTnLst>
                                </p:cTn>
                              </p:par>
                            </p:childTnLst>
                          </p:cTn>
                        </p:par>
                        <p:par>
                          <p:cTn id="40" fill="hold">
                            <p:stCondLst>
                              <p:cond delay="1000"/>
                            </p:stCondLst>
                            <p:childTnLst>
                              <p:par>
                                <p:cTn id="41" presetID="23" presetClass="entr" presetSubtype="16" fill="hold" grpId="7" nodeType="afterEffect">
                                  <p:stCondLst>
                                    <p:cond delay="0"/>
                                  </p:stCondLst>
                                  <p:iterate>
                                    <p:tmAbs val="0"/>
                                  </p:iterate>
                                  <p:childTnLst>
                                    <p:set>
                                      <p:cBhvr>
                                        <p:cTn id="42" fill="hold"/>
                                        <p:tgtEl>
                                          <p:spTgt spid="513"/>
                                        </p:tgtEl>
                                        <p:attrNameLst>
                                          <p:attrName>style.visibility</p:attrName>
                                        </p:attrNameLst>
                                      </p:cBhvr>
                                      <p:to>
                                        <p:strVal val="visible"/>
                                      </p:to>
                                    </p:set>
                                    <p:anim calcmode="lin" valueType="num">
                                      <p:cBhvr>
                                        <p:cTn id="43" dur="1000" fill="hold"/>
                                        <p:tgtEl>
                                          <p:spTgt spid="513"/>
                                        </p:tgtEl>
                                        <p:attrNameLst>
                                          <p:attrName>ppt_w</p:attrName>
                                        </p:attrNameLst>
                                      </p:cBhvr>
                                      <p:tavLst>
                                        <p:tav tm="0">
                                          <p:val>
                                            <p:fltVal val="0"/>
                                          </p:val>
                                        </p:tav>
                                        <p:tav tm="100000">
                                          <p:val>
                                            <p:strVal val="#ppt_w"/>
                                          </p:val>
                                        </p:tav>
                                      </p:tavLst>
                                    </p:anim>
                                    <p:anim calcmode="lin" valueType="num">
                                      <p:cBhvr>
                                        <p:cTn id="44" dur="1000" fill="hold"/>
                                        <p:tgtEl>
                                          <p:spTgt spid="513"/>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fill="hold" grpId="1" nodeType="clickEffect">
                                  <p:stCondLst>
                                    <p:cond delay="0"/>
                                  </p:stCondLst>
                                  <p:iterate type="lt">
                                    <p:tmAbs val="0"/>
                                  </p:iterate>
                                  <p:childTnLst>
                                    <p:set>
                                      <p:cBhvr>
                                        <p:cTn id="48" fill="hold"/>
                                        <p:tgtEl>
                                          <p:spTgt spid="509">
                                            <p:txEl>
                                              <p:pRg st="3" end="3"/>
                                            </p:txEl>
                                          </p:spTgt>
                                        </p:tgtEl>
                                        <p:attrNameLst>
                                          <p:attrName>style.visibility</p:attrName>
                                        </p:attrNameLst>
                                      </p:cBhvr>
                                      <p:to>
                                        <p:strVal val="visible"/>
                                      </p:to>
                                    </p:set>
                                    <p:animEffect transition="in" filter="dissolve">
                                      <p:cBhvr>
                                        <p:cTn id="49" dur="2000"/>
                                        <p:tgtEl>
                                          <p:spTgt spid="509">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8" nodeType="clickEffect">
                                  <p:stCondLst>
                                    <p:cond delay="0"/>
                                  </p:stCondLst>
                                  <p:iterate>
                                    <p:tmAbs val="0"/>
                                  </p:iterate>
                                  <p:childTnLst>
                                    <p:set>
                                      <p:cBhvr>
                                        <p:cTn id="53" fill="hold"/>
                                        <p:tgtEl>
                                          <p:spTgt spid="520"/>
                                        </p:tgtEl>
                                        <p:attrNameLst>
                                          <p:attrName>style.visibility</p:attrName>
                                        </p:attrNameLst>
                                      </p:cBhvr>
                                      <p:to>
                                        <p:strVal val="visible"/>
                                      </p:to>
                                    </p:set>
                                  </p:childTnLst>
                                </p:cTn>
                              </p:par>
                            </p:childTnLst>
                          </p:cTn>
                        </p:par>
                        <p:par>
                          <p:cTn id="54" fill="hold">
                            <p:stCondLst>
                              <p:cond delay="0"/>
                            </p:stCondLst>
                            <p:childTnLst>
                              <p:par>
                                <p:cTn id="55" presetID="-1" presetClass="path" presetSubtype="0" accel="50000" decel="50000" fill="hold" nodeType="afterEffect">
                                  <p:stCondLst>
                                    <p:cond delay="0"/>
                                  </p:stCondLst>
                                  <p:childTnLst>
                                    <p:animMotion origin="layout" path="M 0.000000 0.000000 L 0.195313 0.000000" pathEditMode="relative">
                                      <p:cBhvr>
                                        <p:cTn id="56" dur="1000" fill="hold"/>
                                        <p:tgtEl>
                                          <p:spTgt spid="520"/>
                                        </p:tgtEl>
                                        <p:attrNameLst>
                                          <p:attrName>ppt_x</p:attrName>
                                          <p:attrName>ppt_y</p:attrName>
                                        </p:attrNameLst>
                                      </p:cBhvr>
                                    </p:animMotion>
                                  </p:childTnLst>
                                </p:cTn>
                              </p:par>
                            </p:childTnLst>
                          </p:cTn>
                        </p:par>
                        <p:par>
                          <p:cTn id="57" fill="hold">
                            <p:stCondLst>
                              <p:cond delay="1000"/>
                            </p:stCondLst>
                            <p:childTnLst>
                              <p:par>
                                <p:cTn id="58" presetID="23" presetClass="entr" presetSubtype="16" fill="hold" grpId="10" nodeType="afterEffect">
                                  <p:stCondLst>
                                    <p:cond delay="0"/>
                                  </p:stCondLst>
                                  <p:iterate>
                                    <p:tmAbs val="0"/>
                                  </p:iterate>
                                  <p:childTnLst>
                                    <p:set>
                                      <p:cBhvr>
                                        <p:cTn id="59" fill="hold"/>
                                        <p:tgtEl>
                                          <p:spTgt spid="514"/>
                                        </p:tgtEl>
                                        <p:attrNameLst>
                                          <p:attrName>style.visibility</p:attrName>
                                        </p:attrNameLst>
                                      </p:cBhvr>
                                      <p:to>
                                        <p:strVal val="visible"/>
                                      </p:to>
                                    </p:set>
                                    <p:anim calcmode="lin" valueType="num">
                                      <p:cBhvr>
                                        <p:cTn id="60" dur="1000" fill="hold"/>
                                        <p:tgtEl>
                                          <p:spTgt spid="514"/>
                                        </p:tgtEl>
                                        <p:attrNameLst>
                                          <p:attrName>ppt_w</p:attrName>
                                        </p:attrNameLst>
                                      </p:cBhvr>
                                      <p:tavLst>
                                        <p:tav tm="0">
                                          <p:val>
                                            <p:fltVal val="0"/>
                                          </p:val>
                                        </p:tav>
                                        <p:tav tm="100000">
                                          <p:val>
                                            <p:strVal val="#ppt_w"/>
                                          </p:val>
                                        </p:tav>
                                      </p:tavLst>
                                    </p:anim>
                                    <p:anim calcmode="lin" valueType="num">
                                      <p:cBhvr>
                                        <p:cTn id="61" dur="1000" fill="hold"/>
                                        <p:tgtEl>
                                          <p:spTgt spid="514"/>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fill="hold" grpId="1" nodeType="clickEffect">
                                  <p:stCondLst>
                                    <p:cond delay="0"/>
                                  </p:stCondLst>
                                  <p:iterate type="lt">
                                    <p:tmAbs val="0"/>
                                  </p:iterate>
                                  <p:childTnLst>
                                    <p:set>
                                      <p:cBhvr>
                                        <p:cTn id="65" fill="hold"/>
                                        <p:tgtEl>
                                          <p:spTgt spid="509">
                                            <p:txEl>
                                              <p:pRg st="4" end="4"/>
                                            </p:txEl>
                                          </p:spTgt>
                                        </p:tgtEl>
                                        <p:attrNameLst>
                                          <p:attrName>style.visibility</p:attrName>
                                        </p:attrNameLst>
                                      </p:cBhvr>
                                      <p:to>
                                        <p:strVal val="visible"/>
                                      </p:to>
                                    </p:set>
                                    <p:animEffect transition="in" filter="dissolve">
                                      <p:cBhvr>
                                        <p:cTn id="66" dur="2000"/>
                                        <p:tgtEl>
                                          <p:spTgt spid="509">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1" nodeType="clickEffect">
                                  <p:stCondLst>
                                    <p:cond delay="0"/>
                                  </p:stCondLst>
                                  <p:iterate>
                                    <p:tmAbs val="0"/>
                                  </p:iterate>
                                  <p:childTnLst>
                                    <p:set>
                                      <p:cBhvr>
                                        <p:cTn id="70" fill="hold"/>
                                        <p:tgtEl>
                                          <p:spTgt spid="521"/>
                                        </p:tgtEl>
                                        <p:attrNameLst>
                                          <p:attrName>style.visibility</p:attrName>
                                        </p:attrNameLst>
                                      </p:cBhvr>
                                      <p:to>
                                        <p:strVal val="visible"/>
                                      </p:to>
                                    </p:set>
                                  </p:childTnLst>
                                </p:cTn>
                              </p:par>
                            </p:childTnLst>
                          </p:cTn>
                        </p:par>
                        <p:par>
                          <p:cTn id="71" fill="hold">
                            <p:stCondLst>
                              <p:cond delay="0"/>
                            </p:stCondLst>
                            <p:childTnLst>
                              <p:par>
                                <p:cTn id="72" presetID="-1" presetClass="path" presetSubtype="0" accel="50000" decel="50000" fill="hold" nodeType="afterEffect">
                                  <p:stCondLst>
                                    <p:cond delay="0"/>
                                  </p:stCondLst>
                                  <p:childTnLst>
                                    <p:animMotion origin="layout" path="M 0.000000 0.000000 L 0.195312 0.000000" pathEditMode="relative">
                                      <p:cBhvr>
                                        <p:cTn id="73" dur="1000" fill="hold"/>
                                        <p:tgtEl>
                                          <p:spTgt spid="521"/>
                                        </p:tgtEl>
                                        <p:attrNameLst>
                                          <p:attrName>ppt_x</p:attrName>
                                          <p:attrName>ppt_y</p:attrName>
                                        </p:attrNameLst>
                                      </p:cBhvr>
                                    </p:animMotion>
                                  </p:childTnLst>
                                </p:cTn>
                              </p:par>
                            </p:childTnLst>
                          </p:cTn>
                        </p:par>
                        <p:par>
                          <p:cTn id="74" fill="hold">
                            <p:stCondLst>
                              <p:cond delay="1000"/>
                            </p:stCondLst>
                            <p:childTnLst>
                              <p:par>
                                <p:cTn id="75" presetID="23" presetClass="entr" presetSubtype="16" fill="hold" grpId="13" nodeType="afterEffect">
                                  <p:stCondLst>
                                    <p:cond delay="0"/>
                                  </p:stCondLst>
                                  <p:iterate>
                                    <p:tmAbs val="0"/>
                                  </p:iterate>
                                  <p:childTnLst>
                                    <p:set>
                                      <p:cBhvr>
                                        <p:cTn id="76" fill="hold"/>
                                        <p:tgtEl>
                                          <p:spTgt spid="515"/>
                                        </p:tgtEl>
                                        <p:attrNameLst>
                                          <p:attrName>style.visibility</p:attrName>
                                        </p:attrNameLst>
                                      </p:cBhvr>
                                      <p:to>
                                        <p:strVal val="visible"/>
                                      </p:to>
                                    </p:set>
                                    <p:anim calcmode="lin" valueType="num">
                                      <p:cBhvr>
                                        <p:cTn id="77" dur="1000" fill="hold"/>
                                        <p:tgtEl>
                                          <p:spTgt spid="515"/>
                                        </p:tgtEl>
                                        <p:attrNameLst>
                                          <p:attrName>ppt_w</p:attrName>
                                        </p:attrNameLst>
                                      </p:cBhvr>
                                      <p:tavLst>
                                        <p:tav tm="0">
                                          <p:val>
                                            <p:fltVal val="0"/>
                                          </p:val>
                                        </p:tav>
                                        <p:tav tm="100000">
                                          <p:val>
                                            <p:strVal val="#ppt_w"/>
                                          </p:val>
                                        </p:tav>
                                      </p:tavLst>
                                    </p:anim>
                                    <p:anim calcmode="lin" valueType="num">
                                      <p:cBhvr>
                                        <p:cTn id="78" dur="1000" fill="hold"/>
                                        <p:tgtEl>
                                          <p:spTgt spid="515"/>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fill="hold" grpId="1" nodeType="clickEffect">
                                  <p:stCondLst>
                                    <p:cond delay="0"/>
                                  </p:stCondLst>
                                  <p:iterate type="lt">
                                    <p:tmAbs val="0"/>
                                  </p:iterate>
                                  <p:childTnLst>
                                    <p:set>
                                      <p:cBhvr>
                                        <p:cTn id="82" fill="hold"/>
                                        <p:tgtEl>
                                          <p:spTgt spid="509">
                                            <p:txEl>
                                              <p:pRg st="5" end="5"/>
                                            </p:txEl>
                                          </p:spTgt>
                                        </p:tgtEl>
                                        <p:attrNameLst>
                                          <p:attrName>style.visibility</p:attrName>
                                        </p:attrNameLst>
                                      </p:cBhvr>
                                      <p:to>
                                        <p:strVal val="visible"/>
                                      </p:to>
                                    </p:set>
                                    <p:animEffect transition="in" filter="dissolve">
                                      <p:cBhvr>
                                        <p:cTn id="83" dur="2000"/>
                                        <p:tgtEl>
                                          <p:spTgt spid="509">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14" nodeType="clickEffect">
                                  <p:stCondLst>
                                    <p:cond delay="0"/>
                                  </p:stCondLst>
                                  <p:iterate>
                                    <p:tmAbs val="0"/>
                                  </p:iterate>
                                  <p:childTnLst>
                                    <p:set>
                                      <p:cBhvr>
                                        <p:cTn id="87" fill="hold"/>
                                        <p:tgtEl>
                                          <p:spTgt spid="517"/>
                                        </p:tgtEl>
                                        <p:attrNameLst>
                                          <p:attrName>style.visibility</p:attrName>
                                        </p:attrNameLst>
                                      </p:cBhvr>
                                      <p:to>
                                        <p:strVal val="visible"/>
                                      </p:to>
                                    </p:set>
                                  </p:childTnLst>
                                </p:cTn>
                              </p:par>
                            </p:childTnLst>
                          </p:cTn>
                        </p:par>
                        <p:par>
                          <p:cTn id="88" fill="hold">
                            <p:stCondLst>
                              <p:cond delay="0"/>
                            </p:stCondLst>
                            <p:childTnLst>
                              <p:par>
                                <p:cTn id="89" presetID="23" presetClass="entr" presetSubtype="16" fill="hold" grpId="15" nodeType="afterEffect">
                                  <p:stCondLst>
                                    <p:cond delay="0"/>
                                  </p:stCondLst>
                                  <p:iterate>
                                    <p:tmAbs val="0"/>
                                  </p:iterate>
                                  <p:childTnLst>
                                    <p:set>
                                      <p:cBhvr>
                                        <p:cTn id="90" fill="hold"/>
                                        <p:tgtEl>
                                          <p:spTgt spid="516"/>
                                        </p:tgtEl>
                                        <p:attrNameLst>
                                          <p:attrName>style.visibility</p:attrName>
                                        </p:attrNameLst>
                                      </p:cBhvr>
                                      <p:to>
                                        <p:strVal val="visible"/>
                                      </p:to>
                                    </p:set>
                                    <p:anim calcmode="lin" valueType="num">
                                      <p:cBhvr>
                                        <p:cTn id="91" dur="1000" fill="hold"/>
                                        <p:tgtEl>
                                          <p:spTgt spid="516"/>
                                        </p:tgtEl>
                                        <p:attrNameLst>
                                          <p:attrName>ppt_w</p:attrName>
                                        </p:attrNameLst>
                                      </p:cBhvr>
                                      <p:tavLst>
                                        <p:tav tm="0">
                                          <p:val>
                                            <p:fltVal val="0"/>
                                          </p:val>
                                        </p:tav>
                                        <p:tav tm="100000">
                                          <p:val>
                                            <p:strVal val="#ppt_w"/>
                                          </p:val>
                                        </p:tav>
                                      </p:tavLst>
                                    </p:anim>
                                    <p:anim calcmode="lin" valueType="num">
                                      <p:cBhvr>
                                        <p:cTn id="92" dur="1000" fill="hold"/>
                                        <p:tgtEl>
                                          <p:spTgt spid="5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1" build="p" bldLvl="5" animBg="1" advAuto="0"/>
      <p:bldP spid="512" grpId="4" animBg="1" advAuto="0"/>
      <p:bldP spid="513" grpId="7" animBg="1" advAuto="0"/>
      <p:bldP spid="514" grpId="10" animBg="1" advAuto="0"/>
      <p:bldP spid="515" grpId="13" animBg="1" advAuto="0"/>
      <p:bldP spid="516" grpId="15" animBg="1" advAuto="0"/>
      <p:bldP spid="517" grpId="14" animBg="1" advAuto="0"/>
      <p:bldP spid="518" grpId="2" animBg="1" advAuto="0"/>
      <p:bldP spid="519" grpId="5" animBg="1" advAuto="0"/>
      <p:bldP spid="520" grpId="8" animBg="1" advAuto="0"/>
      <p:bldP spid="521" grpId="1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pic>
        <p:nvPicPr>
          <p:cNvPr id="523" name="Bild 522"/>
          <p:cNvPicPr>
            <a:picLocks/>
          </p:cNvPicPr>
          <p:nvPr/>
        </p:nvPicPr>
        <p:blipFill>
          <a:blip r:embed="rId3">
            <a:extLst/>
          </a:blip>
          <a:stretch>
            <a:fillRect/>
          </a:stretch>
        </p:blipFill>
        <p:spPr>
          <a:xfrm rot="300000">
            <a:off x="9578922" y="1095663"/>
            <a:ext cx="2413001" cy="3140027"/>
          </a:xfrm>
          <a:prstGeom prst="rect">
            <a:avLst/>
          </a:prstGeom>
        </p:spPr>
      </p:pic>
      <p:pic>
        <p:nvPicPr>
          <p:cNvPr id="524" name="IMG_0361.jpg"/>
          <p:cNvPicPr>
            <a:picLocks noChangeAspect="1"/>
          </p:cNvPicPr>
          <p:nvPr/>
        </p:nvPicPr>
        <p:blipFill>
          <a:blip r:embed="rId4">
            <a:extLst/>
          </a:blip>
          <a:srcRect t="1" r="72" b="57523"/>
          <a:stretch>
            <a:fillRect/>
          </a:stretch>
        </p:blipFill>
        <p:spPr>
          <a:xfrm>
            <a:off x="1104634" y="5009649"/>
            <a:ext cx="10778333" cy="3436145"/>
          </a:xfrm>
          <a:custGeom>
            <a:avLst/>
            <a:gdLst/>
            <a:ahLst/>
            <a:cxnLst>
              <a:cxn ang="0">
                <a:pos x="wd2" y="hd2"/>
              </a:cxn>
              <a:cxn ang="5400000">
                <a:pos x="wd2" y="hd2"/>
              </a:cxn>
              <a:cxn ang="10800000">
                <a:pos x="wd2" y="hd2"/>
              </a:cxn>
              <a:cxn ang="16200000">
                <a:pos x="wd2" y="hd2"/>
              </a:cxn>
            </a:cxnLst>
            <a:rect l="0" t="0" r="r" b="b"/>
            <a:pathLst>
              <a:path w="21600" h="21600" extrusionOk="0">
                <a:moveTo>
                  <a:pt x="284" y="0"/>
                </a:moveTo>
                <a:cubicBezTo>
                  <a:pt x="141" y="108"/>
                  <a:pt x="30" y="464"/>
                  <a:pt x="0" y="918"/>
                </a:cubicBezTo>
                <a:lnTo>
                  <a:pt x="0" y="20642"/>
                </a:lnTo>
                <a:cubicBezTo>
                  <a:pt x="36" y="21188"/>
                  <a:pt x="189" y="21600"/>
                  <a:pt x="374" y="21600"/>
                </a:cubicBezTo>
                <a:lnTo>
                  <a:pt x="21218" y="21600"/>
                </a:lnTo>
                <a:cubicBezTo>
                  <a:pt x="21429" y="21600"/>
                  <a:pt x="21600" y="21064"/>
                  <a:pt x="21600" y="20402"/>
                </a:cubicBezTo>
                <a:lnTo>
                  <a:pt x="21600" y="1160"/>
                </a:lnTo>
                <a:cubicBezTo>
                  <a:pt x="21600" y="596"/>
                  <a:pt x="21475" y="127"/>
                  <a:pt x="21308" y="0"/>
                </a:cubicBezTo>
                <a:lnTo>
                  <a:pt x="284" y="0"/>
                </a:lnTo>
                <a:close/>
              </a:path>
            </a:pathLst>
          </a:custGeom>
          <a:ln w="12700">
            <a:miter lim="400000"/>
          </a:ln>
        </p:spPr>
      </p:pic>
      <p:sp>
        <p:nvSpPr>
          <p:cNvPr id="525" name="Shape 525"/>
          <p:cNvSpPr/>
          <p:nvPr/>
        </p:nvSpPr>
        <p:spPr>
          <a:xfrm>
            <a:off x="1409700" y="908050"/>
            <a:ext cx="9017000" cy="1130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400">
                <a:solidFill>
                  <a:srgbClr val="B41700"/>
                </a:solidFill>
              </a:defRPr>
            </a:lvl1pPr>
          </a:lstStyle>
          <a:p>
            <a:r>
              <a:t>Na dann, viel Erfolg!!*</a:t>
            </a:r>
          </a:p>
        </p:txBody>
      </p:sp>
      <p:sp>
        <p:nvSpPr>
          <p:cNvPr id="526" name="Shape 526"/>
          <p:cNvSpPr/>
          <p:nvPr/>
        </p:nvSpPr>
        <p:spPr>
          <a:xfrm>
            <a:off x="1102940" y="3707739"/>
            <a:ext cx="9017001" cy="10554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1800"/>
              </a:spcBef>
              <a:defRPr u="sng">
                <a:solidFill>
                  <a:srgbClr val="BB280F"/>
                </a:solidFill>
                <a:latin typeface="Helvetica Neue"/>
                <a:ea typeface="Helvetica Neue"/>
                <a:cs typeface="Helvetica Neue"/>
                <a:sym typeface="Helvetica Neue"/>
              </a:defRPr>
            </a:lvl1pPr>
          </a:lstStyle>
          <a:p>
            <a:r>
              <a:t>Diese Präsentation ersetzt nicht das eigene Studium des Leitfadens!! </a:t>
            </a:r>
          </a:p>
        </p:txBody>
      </p:sp>
      <p:sp>
        <p:nvSpPr>
          <p:cNvPr id="527" name="Shape 527"/>
          <p:cNvSpPr/>
          <p:nvPr/>
        </p:nvSpPr>
        <p:spPr>
          <a:xfrm>
            <a:off x="1104900" y="2044039"/>
            <a:ext cx="8585200" cy="15380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800"/>
              </a:spcBef>
              <a:defRPr u="sng">
                <a:solidFill>
                  <a:srgbClr val="BB280F"/>
                </a:solidFill>
                <a:latin typeface="Helvetica Neue"/>
                <a:ea typeface="Helvetica Neue"/>
                <a:cs typeface="Helvetica Neue"/>
                <a:sym typeface="Helvetica Neue"/>
              </a:defRPr>
            </a:pPr>
            <a:r>
              <a:rPr u="none"/>
              <a:t>* oder wem immer noch die Haare zu Berge stehen, darf gern einen Termin mit Herrn Chmielus machen.</a:t>
            </a:r>
            <a:r>
              <a:t> </a:t>
            </a:r>
          </a:p>
        </p:txBody>
      </p:sp>
      <p:pic>
        <p:nvPicPr>
          <p:cNvPr id="528" name="JKGHN2.png"/>
          <p:cNvPicPr>
            <a:picLocks noChangeAspect="1"/>
          </p:cNvPicPr>
          <p:nvPr/>
        </p:nvPicPr>
        <p:blipFill>
          <a:blip r:embed="rId5">
            <a:extLst/>
          </a:blip>
          <a:stretch>
            <a:fillRect/>
          </a:stretch>
        </p:blipFill>
        <p:spPr>
          <a:xfrm>
            <a:off x="1079500" y="1041400"/>
            <a:ext cx="1054100" cy="9271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525"/>
                                        </p:tgtEl>
                                        <p:attrNameLst>
                                          <p:attrName>style.visibility</p:attrName>
                                        </p:attrNameLst>
                                      </p:cBhvr>
                                      <p:to>
                                        <p:strVal val="visible"/>
                                      </p:to>
                                    </p:set>
                                    <p:animEffect transition="in" filter="wipe(left)">
                                      <p:cBhvr>
                                        <p:cTn id="7" dur="1000"/>
                                        <p:tgtEl>
                                          <p:spTgt spid="525"/>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5" fill="hold" grpId="2" nodeType="clickEffect">
                                  <p:stCondLst>
                                    <p:cond delay="0"/>
                                  </p:stCondLst>
                                  <p:iterate>
                                    <p:tmAbs val="0"/>
                                  </p:iterate>
                                  <p:childTnLst>
                                    <p:set>
                                      <p:cBhvr>
                                        <p:cTn id="11" fill="hold"/>
                                        <p:tgtEl>
                                          <p:spTgt spid="523"/>
                                        </p:tgtEl>
                                        <p:attrNameLst>
                                          <p:attrName>style.visibility</p:attrName>
                                        </p:attrNameLst>
                                      </p:cBhvr>
                                      <p:to>
                                        <p:strVal val="visible"/>
                                      </p:to>
                                    </p:set>
                                    <p:anim calcmode="lin" valueType="num">
                                      <p:cBhvr>
                                        <p:cTn id="12" dur="2000" fill="hold"/>
                                        <p:tgtEl>
                                          <p:spTgt spid="523"/>
                                        </p:tgtEl>
                                        <p:attrNameLst>
                                          <p:attrName>ppt_w</p:attrName>
                                        </p:attrNameLst>
                                      </p:cBhvr>
                                      <p:tavLst>
                                        <p:tav tm="0">
                                          <p:val>
                                            <p:strVal val="#ppt_w"/>
                                          </p:val>
                                        </p:tav>
                                        <p:tav tm="100000">
                                          <p:val>
                                            <p:strVal val="#ppt_w"/>
                                          </p:val>
                                        </p:tav>
                                      </p:tavLst>
                                    </p:anim>
                                    <p:anim calcmode="lin" valueType="num">
                                      <p:cBhvr>
                                        <p:cTn id="13" dur="2000" fill="hold"/>
                                        <p:tgtEl>
                                          <p:spTgt spid="523"/>
                                        </p:tgtEl>
                                        <p:attrNameLst>
                                          <p:attrName>ppt_h</p:attrName>
                                        </p:attrNameLst>
                                      </p:cBhvr>
                                      <p:tavLst>
                                        <p:tav tm="0" fmla="#ppt_h*sin(2.5*pi*$)">
                                          <p:val>
                                            <p:fltVal val="0"/>
                                          </p:val>
                                        </p:tav>
                                        <p:tav tm="100000">
                                          <p:val>
                                            <p:fltVal val="1"/>
                                          </p:val>
                                        </p:tav>
                                      </p:tavLst>
                                    </p:anim>
                                  </p:childTnLst>
                                </p:cTn>
                              </p:par>
                            </p:childTnLst>
                          </p:cTn>
                        </p:par>
                        <p:par>
                          <p:cTn id="14" fill="hold">
                            <p:stCondLst>
                              <p:cond delay="2000"/>
                            </p:stCondLst>
                            <p:childTnLst>
                              <p:par>
                                <p:cTn id="15" presetID="9" presetClass="entr" fill="hold" grpId="3" nodeType="afterEffect">
                                  <p:stCondLst>
                                    <p:cond delay="0"/>
                                  </p:stCondLst>
                                  <p:iterate type="lt">
                                    <p:tmAbs val="0"/>
                                  </p:iterate>
                                  <p:childTnLst>
                                    <p:set>
                                      <p:cBhvr>
                                        <p:cTn id="16" fill="hold"/>
                                        <p:tgtEl>
                                          <p:spTgt spid="527"/>
                                        </p:tgtEl>
                                        <p:attrNameLst>
                                          <p:attrName>style.visibility</p:attrName>
                                        </p:attrNameLst>
                                      </p:cBhvr>
                                      <p:to>
                                        <p:strVal val="visible"/>
                                      </p:to>
                                    </p:set>
                                    <p:animEffect transition="in" filter="dissolve">
                                      <p:cBhvr>
                                        <p:cTn id="17" dur="2000"/>
                                        <p:tgtEl>
                                          <p:spTgt spid="527"/>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16" fill="hold" grpId="4" nodeType="clickEffect">
                                  <p:stCondLst>
                                    <p:cond delay="0"/>
                                  </p:stCondLst>
                                  <p:iterate>
                                    <p:tmAbs val="0"/>
                                  </p:iterate>
                                  <p:childTnLst>
                                    <p:set>
                                      <p:cBhvr>
                                        <p:cTn id="21" fill="hold"/>
                                        <p:tgtEl>
                                          <p:spTgt spid="526"/>
                                        </p:tgtEl>
                                        <p:attrNameLst>
                                          <p:attrName>style.visibility</p:attrName>
                                        </p:attrNameLst>
                                      </p:cBhvr>
                                      <p:to>
                                        <p:strVal val="visible"/>
                                      </p:to>
                                    </p:set>
                                    <p:anim calcmode="lin" valueType="num">
                                      <p:cBhvr>
                                        <p:cTn id="22" dur="2000" fill="hold"/>
                                        <p:tgtEl>
                                          <p:spTgt spid="526"/>
                                        </p:tgtEl>
                                        <p:attrNameLst>
                                          <p:attrName>ppt_w</p:attrName>
                                        </p:attrNameLst>
                                      </p:cBhvr>
                                      <p:tavLst>
                                        <p:tav tm="0">
                                          <p:val>
                                            <p:fltVal val="0"/>
                                          </p:val>
                                        </p:tav>
                                        <p:tav tm="100000">
                                          <p:val>
                                            <p:strVal val="#ppt_w"/>
                                          </p:val>
                                        </p:tav>
                                      </p:tavLst>
                                    </p:anim>
                                    <p:anim calcmode="lin" valueType="num">
                                      <p:cBhvr>
                                        <p:cTn id="23" dur="2000" fill="hold"/>
                                        <p:tgtEl>
                                          <p:spTgt spid="526"/>
                                        </p:tgtEl>
                                        <p:attrNameLst>
                                          <p:attrName>ppt_h</p:attrName>
                                        </p:attrNameLst>
                                      </p:cBhvr>
                                      <p:tavLst>
                                        <p:tav tm="0">
                                          <p:val>
                                            <p:fltVal val="0"/>
                                          </p:val>
                                        </p:tav>
                                        <p:tav tm="100000">
                                          <p:val>
                                            <p:strVal val="#ppt_h"/>
                                          </p:val>
                                        </p:tav>
                                      </p:tavLst>
                                    </p:anim>
                                    <p:anim calcmode="lin" valueType="num">
                                      <p:cBhvr>
                                        <p:cTn id="24" dur="2000" fill="hold"/>
                                        <p:tgtEl>
                                          <p:spTgt spid="526"/>
                                        </p:tgtEl>
                                        <p:attrNameLst>
                                          <p:attrName>ppt_x</p:attrName>
                                        </p:attrNameLst>
                                      </p:cBhvr>
                                      <p:tavLst>
                                        <p:tav tm="0" fmla="#ppt_x+(cos(-2*pi*(1-$))*-#ppt_x-sin(-2*pi*(1-$))*(1-#ppt_y))*(1-$)">
                                          <p:val>
                                            <p:fltVal val="0"/>
                                          </p:val>
                                        </p:tav>
                                        <p:tav tm="100000">
                                          <p:val>
                                            <p:fltVal val="1"/>
                                          </p:val>
                                        </p:tav>
                                      </p:tavLst>
                                    </p:anim>
                                    <p:anim calcmode="lin" valueType="num">
                                      <p:cBhvr>
                                        <p:cTn id="25" dur="2000" fill="hold"/>
                                        <p:tgtEl>
                                          <p:spTgt spid="526"/>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000"/>
                            </p:stCondLst>
                            <p:childTnLst>
                              <p:par>
                                <p:cTn id="27" presetID="2" presetClass="entr" presetSubtype="1" fill="hold" grpId="5" nodeType="afterEffect">
                                  <p:stCondLst>
                                    <p:cond delay="0"/>
                                  </p:stCondLst>
                                  <p:iterate>
                                    <p:tmAbs val="0"/>
                                  </p:iterate>
                                  <p:childTnLst>
                                    <p:set>
                                      <p:cBhvr>
                                        <p:cTn id="28" fill="hold"/>
                                        <p:tgtEl>
                                          <p:spTgt spid="524"/>
                                        </p:tgtEl>
                                        <p:attrNameLst>
                                          <p:attrName>style.visibility</p:attrName>
                                        </p:attrNameLst>
                                      </p:cBhvr>
                                      <p:to>
                                        <p:strVal val="visible"/>
                                      </p:to>
                                    </p:set>
                                    <p:anim calcmode="lin" valueType="num">
                                      <p:cBhvr>
                                        <p:cTn id="29" dur="1500" fill="hold"/>
                                        <p:tgtEl>
                                          <p:spTgt spid="524"/>
                                        </p:tgtEl>
                                        <p:attrNameLst>
                                          <p:attrName>ppt_x</p:attrName>
                                        </p:attrNameLst>
                                      </p:cBhvr>
                                      <p:tavLst>
                                        <p:tav tm="0">
                                          <p:val>
                                            <p:strVal val="#ppt_x"/>
                                          </p:val>
                                        </p:tav>
                                        <p:tav tm="100000">
                                          <p:val>
                                            <p:strVal val="#ppt_x"/>
                                          </p:val>
                                        </p:tav>
                                      </p:tavLst>
                                    </p:anim>
                                    <p:anim calcmode="lin" valueType="num">
                                      <p:cBhvr>
                                        <p:cTn id="30" dur="1500" fill="hold"/>
                                        <p:tgtEl>
                                          <p:spTgt spid="5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 grpId="2" animBg="1" advAuto="0"/>
      <p:bldP spid="524" grpId="5" animBg="1" advAuto="0"/>
      <p:bldP spid="525" grpId="1" animBg="1" advAuto="0"/>
      <p:bldP spid="526" grpId="4" animBg="1" advAuto="0"/>
      <p:bldP spid="527"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43" name="Shape 343"/>
          <p:cNvSpPr/>
          <p:nvPr/>
        </p:nvSpPr>
        <p:spPr>
          <a:xfrm>
            <a:off x="751218" y="67310"/>
            <a:ext cx="114935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65 Medium"/>
                <a:ea typeface="Avenir LT Std 65 Medium"/>
                <a:cs typeface="Avenir LT Std 65 Medium"/>
                <a:sym typeface="Avenir LT Std 65 Medium"/>
              </a:defRPr>
            </a:lvl1pPr>
          </a:lstStyle>
          <a:p>
            <a:r>
              <a:t>Aufgabenfelder und Fächer in der Kursstufe I</a:t>
            </a:r>
          </a:p>
        </p:txBody>
      </p:sp>
      <p:sp>
        <p:nvSpPr>
          <p:cNvPr id="344" name="Shape 344"/>
          <p:cNvSpPr/>
          <p:nvPr/>
        </p:nvSpPr>
        <p:spPr>
          <a:xfrm>
            <a:off x="1665618" y="7708900"/>
            <a:ext cx="9677401" cy="109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FF2600"/>
                </a:solidFill>
                <a:latin typeface="Gill Sans MT"/>
                <a:ea typeface="Gill Sans MT"/>
                <a:cs typeface="Gill Sans MT"/>
                <a:sym typeface="Gill Sans MT"/>
              </a:defRPr>
            </a:lvl1pPr>
          </a:lstStyle>
          <a:p>
            <a:r>
              <a:t>* alle drei Aufgabenfelder müssen in der Abiturprüfung abgedeckt werden.</a:t>
            </a:r>
          </a:p>
        </p:txBody>
      </p:sp>
      <p:graphicFrame>
        <p:nvGraphicFramePr>
          <p:cNvPr id="345" name="Table 345"/>
          <p:cNvGraphicFramePr/>
          <p:nvPr/>
        </p:nvGraphicFramePr>
        <p:xfrm>
          <a:off x="1181100" y="1663700"/>
          <a:ext cx="10477500" cy="6047184"/>
        </p:xfrm>
        <a:graphic>
          <a:graphicData uri="http://schemas.openxmlformats.org/drawingml/2006/table">
            <a:tbl>
              <a:tblPr firstRow="1" lastRow="1">
                <a:tableStyleId>{8F44A2F1-9E1F-4B54-A3A2-5F16C0AD49E2}</a:tableStyleId>
              </a:tblPr>
              <a:tblGrid>
                <a:gridCol w="3492500"/>
                <a:gridCol w="3492500"/>
                <a:gridCol w="3492500"/>
              </a:tblGrid>
              <a:tr h="1221740">
                <a:tc>
                  <a:txBody>
                    <a:bodyPr/>
                    <a:lstStyle/>
                    <a:p>
                      <a:pPr defTabSz="914400">
                        <a:lnSpc>
                          <a:spcPct val="100000"/>
                        </a:lnSpc>
                        <a:tabLst>
                          <a:tab pos="647700" algn="l"/>
                        </a:tabLst>
                        <a:defRPr sz="1800">
                          <a:solidFill>
                            <a:srgbClr val="000000"/>
                          </a:solidFill>
                        </a:defRPr>
                      </a:pPr>
                      <a:r>
                        <a:rPr sz="2800">
                          <a:latin typeface="Gill Sans MT Pro"/>
                          <a:ea typeface="Gill Sans MT Pro"/>
                          <a:cs typeface="Gill Sans MT Pro"/>
                          <a:sym typeface="Gill Sans MT Pro"/>
                        </a:rPr>
                        <a:t>Aufgabenfeld*</a:t>
                      </a:r>
                    </a:p>
                  </a:txBody>
                  <a:tcPr marL="63500" marR="63500" marT="63500" marB="63500" anchor="ctr" horzOverflow="overflow">
                    <a:solidFill>
                      <a:srgbClr val="F6DC7D"/>
                    </a:solidFill>
                  </a:tcPr>
                </a:tc>
                <a:tc>
                  <a:txBody>
                    <a:bodyPr/>
                    <a:lstStyle/>
                    <a:p>
                      <a:pPr defTabSz="914400">
                        <a:lnSpc>
                          <a:spcPct val="100000"/>
                        </a:lnSpc>
                        <a:tabLst>
                          <a:tab pos="647700" algn="l"/>
                        </a:tabLst>
                        <a:defRPr sz="1800">
                          <a:solidFill>
                            <a:srgbClr val="000000"/>
                          </a:solidFill>
                        </a:defRPr>
                      </a:pPr>
                      <a:r>
                        <a:rPr sz="2800">
                          <a:latin typeface="Gill Sans MT Pro"/>
                          <a:ea typeface="Gill Sans MT Pro"/>
                          <a:cs typeface="Gill Sans MT Pro"/>
                          <a:sym typeface="Gill Sans MT Pro"/>
                        </a:rPr>
                        <a:t>Pflichtbereich</a:t>
                      </a:r>
                    </a:p>
                  </a:txBody>
                  <a:tcPr marL="63500" marR="63500" marT="63500" marB="63500" anchor="ctr" horzOverflow="overflow">
                    <a:solidFill>
                      <a:srgbClr val="F7DD7D"/>
                    </a:solidFill>
                  </a:tcPr>
                </a:tc>
                <a:tc>
                  <a:txBody>
                    <a:bodyPr/>
                    <a:lstStyle/>
                    <a:p>
                      <a:pPr defTabSz="914400">
                        <a:lnSpc>
                          <a:spcPct val="100000"/>
                        </a:lnSpc>
                        <a:tabLst>
                          <a:tab pos="647700" algn="l"/>
                        </a:tabLst>
                        <a:defRPr sz="1800">
                          <a:solidFill>
                            <a:srgbClr val="000000"/>
                          </a:solidFill>
                        </a:defRPr>
                      </a:pPr>
                      <a:r>
                        <a:rPr sz="2800">
                          <a:latin typeface="Gill Sans MT Pro"/>
                          <a:ea typeface="Gill Sans MT Pro"/>
                          <a:cs typeface="Gill Sans MT Pro"/>
                          <a:sym typeface="Gill Sans MT Pro"/>
                        </a:rPr>
                        <a:t>Wahlbereich</a:t>
                      </a:r>
                    </a:p>
                  </a:txBody>
                  <a:tcPr marL="63500" marR="63500" marT="63500" marB="63500" anchor="ctr" horzOverflow="overflow">
                    <a:solidFill>
                      <a:srgbClr val="F6DC7D"/>
                    </a:solidFill>
                  </a:tcPr>
                </a:tc>
              </a:tr>
              <a:tr h="1369060">
                <a:tc>
                  <a:txBody>
                    <a:bodyPr/>
                    <a:lstStyle/>
                    <a:p>
                      <a:pPr defTabSz="914400">
                        <a:lnSpc>
                          <a:spcPct val="100000"/>
                        </a:lnSpc>
                        <a:tabLst>
                          <a:tab pos="647700" algn="l"/>
                        </a:tabLst>
                        <a:defRPr sz="1800">
                          <a:solidFill>
                            <a:srgbClr val="000000"/>
                          </a:solidFill>
                        </a:defRPr>
                      </a:pPr>
                      <a:r>
                        <a:rPr>
                          <a:solidFill>
                            <a:srgbClr val="6E6759"/>
                          </a:solidFill>
                          <a:latin typeface="Gill Sans Std Bold"/>
                          <a:ea typeface="Gill Sans Std Bold"/>
                          <a:cs typeface="Gill Sans Std Bold"/>
                          <a:sym typeface="Gill Sans Std Bold"/>
                        </a:rPr>
                        <a:t>I
sprachlich-literarisch-künstlerisch</a:t>
                      </a:r>
                    </a:p>
                  </a:txBody>
                  <a:tcPr marL="63500" marR="63500" marT="63500" marB="63500" anchor="ctr" horzOverflow="overflow"/>
                </a:tc>
                <a:tc>
                  <a:txBody>
                    <a:bodyPr/>
                    <a:lstStyle/>
                    <a:p>
                      <a:pPr defTabSz="914400">
                        <a:lnSpc>
                          <a:spcPct val="100000"/>
                        </a:lnSpc>
                        <a:tabLst>
                          <a:tab pos="647700" algn="l"/>
                        </a:tabLst>
                        <a:defRPr sz="1800">
                          <a:solidFill>
                            <a:srgbClr val="6E6759"/>
                          </a:solidFill>
                          <a:latin typeface="Gill Sans Std Bold"/>
                          <a:ea typeface="Gill Sans Std Bold"/>
                          <a:cs typeface="Gill Sans Std Bold"/>
                          <a:sym typeface="Gill Sans Std Bold"/>
                        </a:defRPr>
                      </a:pPr>
                      <a:r>
                        <a:t>Deutsch</a:t>
                      </a:r>
                    </a:p>
                    <a:p>
                      <a:pPr defTabSz="914400">
                        <a:lnSpc>
                          <a:spcPct val="100000"/>
                        </a:lnSpc>
                        <a:tabLst>
                          <a:tab pos="647700" algn="l"/>
                        </a:tabLst>
                        <a:defRPr sz="1800">
                          <a:solidFill>
                            <a:srgbClr val="6E6759"/>
                          </a:solidFill>
                          <a:latin typeface="Gill Sans Std Bold"/>
                          <a:ea typeface="Gill Sans Std Bold"/>
                          <a:cs typeface="Gill Sans Std Bold"/>
                          <a:sym typeface="Gill Sans Std Bold"/>
                        </a:defRPr>
                      </a:pPr>
                      <a:r>
                        <a:t>Fremdsprachen </a:t>
                      </a:r>
                      <a:r>
                        <a:rPr sz="1400"/>
                        <a:t>(Unterricht spätestens ab Kl. 8)</a:t>
                      </a:r>
                    </a:p>
                    <a:p>
                      <a:pPr defTabSz="914400">
                        <a:lnSpc>
                          <a:spcPct val="100000"/>
                        </a:lnSpc>
                        <a:tabLst>
                          <a:tab pos="647700" algn="l"/>
                        </a:tabLst>
                        <a:defRPr sz="1800">
                          <a:solidFill>
                            <a:srgbClr val="6E6759"/>
                          </a:solidFill>
                          <a:latin typeface="Gill Sans Std Bold"/>
                          <a:ea typeface="Gill Sans Std Bold"/>
                          <a:cs typeface="Gill Sans Std Bold"/>
                          <a:sym typeface="Gill Sans Std Bold"/>
                        </a:defRPr>
                      </a:pPr>
                      <a:r>
                        <a:t>Musik, Bildende Kunst</a:t>
                      </a:r>
                    </a:p>
                  </a:txBody>
                  <a:tcPr marL="63500" marR="63500" marT="63500" marB="63500" anchor="ctr" horzOverflow="overflow"/>
                </a:tc>
                <a:tc>
                  <a:txBody>
                    <a:bodyPr/>
                    <a:lstStyle/>
                    <a:p>
                      <a:pPr defTabSz="914400">
                        <a:lnSpc>
                          <a:spcPct val="100000"/>
                        </a:lnSpc>
                        <a:tabLst>
                          <a:tab pos="647700" algn="l"/>
                        </a:tabLst>
                        <a:defRPr sz="1800">
                          <a:solidFill>
                            <a:srgbClr val="000000"/>
                          </a:solidFill>
                        </a:defRPr>
                      </a:pPr>
                      <a:r>
                        <a:rPr>
                          <a:solidFill>
                            <a:srgbClr val="6E6759"/>
                          </a:solidFill>
                          <a:latin typeface="Gill Sans Std Bold"/>
                          <a:ea typeface="Gill Sans Std Bold"/>
                          <a:cs typeface="Gill Sans Std Bold"/>
                          <a:sym typeface="Gill Sans Std Bold"/>
                        </a:rPr>
                        <a:t>spätbegonnene Fremdsprachen, Literatur, Literatur und Theater</a:t>
                      </a:r>
                    </a:p>
                  </a:txBody>
                  <a:tcPr marL="63500" marR="63500" marT="63500" marB="63500" anchor="ctr" horzOverflow="overflow"/>
                </a:tc>
              </a:tr>
              <a:tr h="1409700">
                <a:tc>
                  <a:txBody>
                    <a:bodyPr/>
                    <a:lstStyle/>
                    <a:p>
                      <a:pPr defTabSz="914400">
                        <a:lnSpc>
                          <a:spcPct val="100000"/>
                        </a:lnSpc>
                        <a:tabLst>
                          <a:tab pos="647700" algn="l"/>
                        </a:tabLst>
                        <a:defRPr sz="1800">
                          <a:solidFill>
                            <a:srgbClr val="000000"/>
                          </a:solidFill>
                        </a:defRPr>
                      </a:pPr>
                      <a:r>
                        <a:rPr>
                          <a:solidFill>
                            <a:srgbClr val="B41700"/>
                          </a:solidFill>
                          <a:latin typeface="Gill Sans Std Bold"/>
                          <a:ea typeface="Gill Sans Std Bold"/>
                          <a:cs typeface="Gill Sans Std Bold"/>
                          <a:sym typeface="Gill Sans Std Bold"/>
                        </a:rPr>
                        <a:t>II
gesellschaftswissenschaftlich</a:t>
                      </a:r>
                    </a:p>
                  </a:txBody>
                  <a:tcPr marL="63500" marR="63500" marT="63500" marB="63500" anchor="ctr" horzOverflow="overflow"/>
                </a:tc>
                <a:tc>
                  <a:txBody>
                    <a:bodyPr/>
                    <a:lstStyle/>
                    <a:p>
                      <a:pPr defTabSz="914400">
                        <a:lnSpc>
                          <a:spcPct val="100000"/>
                        </a:lnSpc>
                        <a:tabLst>
                          <a:tab pos="647700" algn="l"/>
                        </a:tabLst>
                        <a:defRPr sz="1800">
                          <a:solidFill>
                            <a:srgbClr val="000000"/>
                          </a:solidFill>
                        </a:defRPr>
                      </a:pPr>
                      <a:r>
                        <a:rPr>
                          <a:solidFill>
                            <a:srgbClr val="B41700"/>
                          </a:solidFill>
                          <a:latin typeface="Gill Sans Std Bold"/>
                          <a:ea typeface="Gill Sans Std Bold"/>
                          <a:cs typeface="Gill Sans Std Bold"/>
                          <a:sym typeface="Gill Sans Std Bold"/>
                        </a:rPr>
                        <a:t>Geschichte, Geographie, Gemeinschaftskunde
Wirtschaft
Religionslehre, Ethik </a:t>
                      </a:r>
                    </a:p>
                  </a:txBody>
                  <a:tcPr marL="63500" marR="63500" marT="63500" marB="63500" anchor="ctr" horzOverflow="overflow"/>
                </a:tc>
                <a:tc>
                  <a:txBody>
                    <a:bodyPr/>
                    <a:lstStyle/>
                    <a:p>
                      <a:pPr defTabSz="914400">
                        <a:lnSpc>
                          <a:spcPct val="100000"/>
                        </a:lnSpc>
                        <a:tabLst>
                          <a:tab pos="647700" algn="l"/>
                        </a:tabLst>
                        <a:defRPr sz="1800">
                          <a:solidFill>
                            <a:srgbClr val="000000"/>
                          </a:solidFill>
                        </a:defRPr>
                      </a:pPr>
                      <a:r>
                        <a:rPr>
                          <a:solidFill>
                            <a:srgbClr val="B41700"/>
                          </a:solidFill>
                          <a:latin typeface="Gill Sans Std Bold"/>
                          <a:ea typeface="Gill Sans Std Bold"/>
                          <a:cs typeface="Gill Sans Std Bold"/>
                          <a:sym typeface="Gill Sans Std Bold"/>
                        </a:rPr>
                        <a:t>Philosophie, Psychologie</a:t>
                      </a:r>
                    </a:p>
                  </a:txBody>
                  <a:tcPr marL="63500" marR="63500" marT="63500" marB="63500" anchor="ctr" horzOverflow="overflow"/>
                </a:tc>
              </a:tr>
              <a:tr h="1440259">
                <a:tc>
                  <a:txBody>
                    <a:bodyPr/>
                    <a:lstStyle/>
                    <a:p>
                      <a:pPr defTabSz="914400">
                        <a:lnSpc>
                          <a:spcPct val="100000"/>
                        </a:lnSpc>
                        <a:tabLst>
                          <a:tab pos="647700" algn="l"/>
                        </a:tabLst>
                        <a:defRPr sz="1800">
                          <a:solidFill>
                            <a:srgbClr val="000000"/>
                          </a:solidFill>
                        </a:defRPr>
                      </a:pPr>
                      <a:r>
                        <a:rPr>
                          <a:solidFill>
                            <a:srgbClr val="4A6291"/>
                          </a:solidFill>
                          <a:latin typeface="Gill Sans Std Bold"/>
                          <a:ea typeface="Gill Sans Std Bold"/>
                          <a:cs typeface="Gill Sans Std Bold"/>
                          <a:sym typeface="Gill Sans Std Bold"/>
                        </a:rPr>
                        <a:t>III
mathematisch-naturwissenschaftlich-technisch</a:t>
                      </a:r>
                    </a:p>
                  </a:txBody>
                  <a:tcPr marL="63500" marR="63500" marT="63500" marB="63500" anchor="ctr" horzOverflow="overflow"/>
                </a:tc>
                <a:tc>
                  <a:txBody>
                    <a:bodyPr/>
                    <a:lstStyle/>
                    <a:p>
                      <a:pPr defTabSz="914400">
                        <a:lnSpc>
                          <a:spcPct val="100000"/>
                        </a:lnSpc>
                        <a:tabLst>
                          <a:tab pos="647700" algn="l"/>
                        </a:tabLst>
                        <a:defRPr sz="1800">
                          <a:solidFill>
                            <a:srgbClr val="000000"/>
                          </a:solidFill>
                        </a:defRPr>
                      </a:pPr>
                      <a:r>
                        <a:rPr>
                          <a:solidFill>
                            <a:srgbClr val="4A6291"/>
                          </a:solidFill>
                          <a:latin typeface="Gill Sans Std Bold"/>
                          <a:ea typeface="Gill Sans Std Bold"/>
                          <a:cs typeface="Gill Sans Std Bold"/>
                          <a:sym typeface="Gill Sans Std Bold"/>
                        </a:rPr>
                        <a:t>Mathematik, Biologie, Chemie, Physik</a:t>
                      </a:r>
                    </a:p>
                  </a:txBody>
                  <a:tcPr marL="63500" marR="63500" marT="63500" marB="63500" anchor="ctr" horzOverflow="overflow"/>
                </a:tc>
                <a:tc>
                  <a:txBody>
                    <a:bodyPr/>
                    <a:lstStyle/>
                    <a:p>
                      <a:pPr defTabSz="914400">
                        <a:lnSpc>
                          <a:spcPct val="100000"/>
                        </a:lnSpc>
                        <a:tabLst>
                          <a:tab pos="647700" algn="l"/>
                        </a:tabLst>
                        <a:defRPr sz="1800">
                          <a:solidFill>
                            <a:srgbClr val="000000"/>
                          </a:solidFill>
                        </a:defRPr>
                      </a:pPr>
                      <a:r>
                        <a:rPr>
                          <a:solidFill>
                            <a:srgbClr val="4A6291"/>
                          </a:solidFill>
                          <a:latin typeface="Gill Sans Std Bold"/>
                          <a:ea typeface="Gill Sans Std Bold"/>
                          <a:cs typeface="Gill Sans Std Bold"/>
                          <a:sym typeface="Gill Sans Std Bold"/>
                        </a:rPr>
                        <a:t>Vertiefung Mathematik, NwT, Astronomie, Darstellende Geometrie, Problemlösen mit CAS, Geologie, Informatik</a:t>
                      </a:r>
                    </a:p>
                  </a:txBody>
                  <a:tcPr marL="63500" marR="63500" marT="63500" marB="63500" anchor="ctr" horzOverflow="overflow"/>
                </a:tc>
              </a:tr>
              <a:tr h="606425">
                <a:tc>
                  <a:txBody>
                    <a:bodyPr/>
                    <a:lstStyle/>
                    <a:p>
                      <a:pPr defTabSz="914400">
                        <a:lnSpc>
                          <a:spcPct val="100000"/>
                        </a:lnSpc>
                        <a:tabLst>
                          <a:tab pos="647700" algn="l"/>
                        </a:tabLst>
                        <a:defRPr sz="1800">
                          <a:solidFill>
                            <a:srgbClr val="000000"/>
                          </a:solidFill>
                        </a:defRPr>
                      </a:pPr>
                      <a:r>
                        <a:rPr>
                          <a:solidFill>
                            <a:srgbClr val="EBEBEB"/>
                          </a:solidFill>
                          <a:latin typeface="Gill Sans Std Bold"/>
                          <a:ea typeface="Gill Sans Std Bold"/>
                          <a:cs typeface="Gill Sans Std Bold"/>
                          <a:sym typeface="Gill Sans Std Bold"/>
                        </a:rPr>
                        <a:t>ohne Zuordnung</a:t>
                      </a:r>
                    </a:p>
                  </a:txBody>
                  <a:tcPr marL="50800" marR="50800" marT="50800" marB="50800" anchor="ctr" horzOverflow="overflow">
                    <a:solidFill>
                      <a:srgbClr val="BF383F"/>
                    </a:solidFill>
                  </a:tcPr>
                </a:tc>
                <a:tc>
                  <a:txBody>
                    <a:bodyPr/>
                    <a:lstStyle/>
                    <a:p>
                      <a:pPr defTabSz="914400">
                        <a:lnSpc>
                          <a:spcPct val="100000"/>
                        </a:lnSpc>
                        <a:tabLst>
                          <a:tab pos="647700" algn="l"/>
                        </a:tabLst>
                        <a:defRPr sz="1800">
                          <a:solidFill>
                            <a:srgbClr val="000000"/>
                          </a:solidFill>
                        </a:defRPr>
                      </a:pPr>
                      <a:r>
                        <a:rPr>
                          <a:solidFill>
                            <a:srgbClr val="EBEBEB"/>
                          </a:solidFill>
                          <a:latin typeface="Gill Sans Std Bold"/>
                          <a:ea typeface="Gill Sans Std Bold"/>
                          <a:cs typeface="Gill Sans Std Bold"/>
                          <a:sym typeface="Gill Sans Std Bold"/>
                        </a:rPr>
                        <a:t>Sport</a:t>
                      </a:r>
                    </a:p>
                  </a:txBody>
                  <a:tcPr marL="50800" marR="50800" marT="50800" marB="50800" anchor="ctr" horzOverflow="overflow">
                    <a:solidFill>
                      <a:srgbClr val="BF383F"/>
                    </a:solidFill>
                  </a:tcPr>
                </a:tc>
                <a:tc>
                  <a:txBody>
                    <a:bodyPr/>
                    <a:lstStyle/>
                    <a:p>
                      <a:pPr defTabSz="914400">
                        <a:lnSpc>
                          <a:spcPct val="100000"/>
                        </a:lnSpc>
                        <a:tabLst>
                          <a:tab pos="647700" algn="l"/>
                        </a:tabLst>
                        <a:defRPr sz="2800">
                          <a:solidFill>
                            <a:srgbClr val="9AB53F"/>
                          </a:solidFill>
                          <a:latin typeface="Gill Sans Std Bold"/>
                          <a:ea typeface="Gill Sans Std Bold"/>
                          <a:cs typeface="Gill Sans Std Bold"/>
                          <a:sym typeface="Gill Sans Std Bold"/>
                        </a:defRPr>
                      </a:pPr>
                      <a:endParaRPr/>
                    </a:p>
                  </a:txBody>
                  <a:tcPr marL="63500" marR="63500" marT="63500" marB="63500" anchor="ctr" horzOverflow="overflow">
                    <a:solidFill>
                      <a:srgbClr val="BF383F"/>
                    </a:solidFill>
                  </a:tcPr>
                </a:tc>
              </a:tr>
            </a:tbl>
          </a:graphicData>
        </a:graphic>
      </p:graphicFrame>
      <p:sp>
        <p:nvSpPr>
          <p:cNvPr id="346" name="Shape 346"/>
          <p:cNvSpPr/>
          <p:nvPr/>
        </p:nvSpPr>
        <p:spPr>
          <a:xfrm>
            <a:off x="2451100" y="965200"/>
            <a:ext cx="8102600" cy="69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000000"/>
              </a:buClr>
              <a:buFont typeface="Gill Sans"/>
            </a:lvl1pPr>
          </a:lstStyle>
          <a:p>
            <a:r>
              <a:t>So verteilen sich die Fächer in der Kursstufe</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343"/>
                                        </p:tgtEl>
                                        <p:attrNameLst>
                                          <p:attrName>style.visibility</p:attrName>
                                        </p:attrNameLst>
                                      </p:cBhvr>
                                      <p:to>
                                        <p:strVal val="visible"/>
                                      </p:to>
                                    </p:set>
                                  </p:childTnLst>
                                </p:cTn>
                              </p:par>
                            </p:childTnLst>
                          </p:cTn>
                        </p:par>
                        <p:par>
                          <p:cTn id="7" fill="hold">
                            <p:stCondLst>
                              <p:cond delay="0"/>
                            </p:stCondLst>
                            <p:childTnLst>
                              <p:par>
                                <p:cTn id="8" presetID="9" presetClass="entr" fill="hold" grpId="2" nodeType="afterEffect">
                                  <p:stCondLst>
                                    <p:cond delay="0"/>
                                  </p:stCondLst>
                                  <p:iterate type="lt">
                                    <p:tmAbs val="0"/>
                                  </p:iterate>
                                  <p:childTnLst>
                                    <p:set>
                                      <p:cBhvr>
                                        <p:cTn id="9" fill="hold"/>
                                        <p:tgtEl>
                                          <p:spTgt spid="346">
                                            <p:bg/>
                                          </p:spTgt>
                                        </p:tgtEl>
                                        <p:attrNameLst>
                                          <p:attrName>style.visibility</p:attrName>
                                        </p:attrNameLst>
                                      </p:cBhvr>
                                      <p:to>
                                        <p:strVal val="visible"/>
                                      </p:to>
                                    </p:set>
                                    <p:animEffect transition="in" filter="dissolve">
                                      <p:cBhvr>
                                        <p:cTn id="10" dur="2000"/>
                                        <p:tgtEl>
                                          <p:spTgt spid="346">
                                            <p:bg/>
                                          </p:spTgt>
                                        </p:tgtEl>
                                      </p:cBhvr>
                                    </p:animEffect>
                                  </p:childTnLst>
                                </p:cTn>
                              </p:par>
                              <p:par>
                                <p:cTn id="11" presetID="9" presetClass="entr" presetSubtype="0" fill="hold" grpId="2" nodeType="withEffect">
                                  <p:stCondLst>
                                    <p:cond delay="0"/>
                                  </p:stCondLst>
                                  <p:iterate type="lt">
                                    <p:tmAbs val="0"/>
                                  </p:iterate>
                                  <p:childTnLst>
                                    <p:set>
                                      <p:cBhvr>
                                        <p:cTn id="12" fill="hold"/>
                                        <p:tgtEl>
                                          <p:spTgt spid="346">
                                            <p:txEl>
                                              <p:pRg st="0" end="0"/>
                                            </p:txEl>
                                          </p:spTgt>
                                        </p:tgtEl>
                                        <p:attrNameLst>
                                          <p:attrName>style.visibility</p:attrName>
                                        </p:attrNameLst>
                                      </p:cBhvr>
                                      <p:to>
                                        <p:strVal val="visible"/>
                                      </p:to>
                                    </p:set>
                                    <p:animEffect transition="in" filter="dissolve">
                                      <p:cBhvr>
                                        <p:cTn id="13" dur="2000"/>
                                        <p:tgtEl>
                                          <p:spTgt spid="346">
                                            <p:txEl>
                                              <p:pRg st="0" end="0"/>
                                            </p:txEl>
                                          </p:spTgt>
                                        </p:tgtEl>
                                      </p:cBhvr>
                                    </p:animEffect>
                                  </p:childTnLst>
                                </p:cTn>
                              </p:par>
                            </p:childTnLst>
                          </p:cTn>
                        </p:par>
                        <p:par>
                          <p:cTn id="14" fill="hold">
                            <p:stCondLst>
                              <p:cond delay="2000"/>
                            </p:stCondLst>
                            <p:childTnLst>
                              <p:par>
                                <p:cTn id="15" presetID="2" presetClass="entr" presetSubtype="1" fill="hold" grpId="3" nodeType="afterEffect">
                                  <p:stCondLst>
                                    <p:cond delay="0"/>
                                  </p:stCondLst>
                                  <p:iterate>
                                    <p:tmAbs val="0"/>
                                  </p:iterate>
                                  <p:childTnLst>
                                    <p:set>
                                      <p:cBhvr>
                                        <p:cTn id="16" fill="hold"/>
                                        <p:tgtEl>
                                          <p:spTgt spid="345"/>
                                        </p:tgtEl>
                                        <p:attrNameLst>
                                          <p:attrName>style.visibility</p:attrName>
                                        </p:attrNameLst>
                                      </p:cBhvr>
                                      <p:to>
                                        <p:strVal val="visible"/>
                                      </p:to>
                                    </p:set>
                                    <p:anim calcmode="lin" valueType="num">
                                      <p:cBhvr>
                                        <p:cTn id="17" dur="2000" fill="hold"/>
                                        <p:tgtEl>
                                          <p:spTgt spid="345"/>
                                        </p:tgtEl>
                                        <p:attrNameLst>
                                          <p:attrName>ppt_x</p:attrName>
                                        </p:attrNameLst>
                                      </p:cBhvr>
                                      <p:tavLst>
                                        <p:tav tm="0">
                                          <p:val>
                                            <p:strVal val="#ppt_x"/>
                                          </p:val>
                                        </p:tav>
                                        <p:tav tm="100000">
                                          <p:val>
                                            <p:strVal val="#ppt_x"/>
                                          </p:val>
                                        </p:tav>
                                      </p:tavLst>
                                    </p:anim>
                                    <p:anim calcmode="lin" valueType="num">
                                      <p:cBhvr>
                                        <p:cTn id="18" dur="2000" fill="hold"/>
                                        <p:tgtEl>
                                          <p:spTgt spid="34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fill="hold" grpId="4" nodeType="clickEffect">
                                  <p:stCondLst>
                                    <p:cond delay="0"/>
                                  </p:stCondLst>
                                  <p:iterate type="lt">
                                    <p:tmAbs val="0"/>
                                  </p:iterate>
                                  <p:childTnLst>
                                    <p:set>
                                      <p:cBhvr>
                                        <p:cTn id="22" fill="hold"/>
                                        <p:tgtEl>
                                          <p:spTgt spid="344"/>
                                        </p:tgtEl>
                                        <p:attrNameLst>
                                          <p:attrName>style.visibility</p:attrName>
                                        </p:attrNameLst>
                                      </p:cBhvr>
                                      <p:to>
                                        <p:strVal val="visible"/>
                                      </p:to>
                                    </p:set>
                                    <p:animEffect transition="in" filter="dissolve">
                                      <p:cBhvr>
                                        <p:cTn id="23" dur="2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1" animBg="1" advAuto="0"/>
      <p:bldP spid="344" grpId="4" animBg="1" advAuto="0"/>
      <p:bldP spid="345" grpId="3" animBg="1" advAuto="0"/>
      <p:bldP spid="346" grpId="2"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48" name="Shape 348"/>
          <p:cNvSpPr>
            <a:spLocks noGrp="1"/>
          </p:cNvSpPr>
          <p:nvPr>
            <p:ph type="body" sz="half" idx="1"/>
          </p:nvPr>
        </p:nvSpPr>
        <p:spPr>
          <a:xfrm>
            <a:off x="1968500" y="2501900"/>
            <a:ext cx="9055100" cy="3911600"/>
          </a:xfrm>
          <a:prstGeom prst="rect">
            <a:avLst/>
          </a:prstGeom>
        </p:spPr>
        <p:txBody>
          <a:bodyPr/>
          <a:lstStyle/>
          <a:p>
            <a:pPr>
              <a:buClrTx/>
              <a:buSzPct val="100000"/>
              <a:buFontTx/>
              <a:buAutoNum type="arabicPeriod"/>
              <a:defRPr u="sng">
                <a:solidFill>
                  <a:srgbClr val="B41700"/>
                </a:solidFill>
              </a:defRPr>
            </a:pPr>
            <a:r>
              <a:t>Vierstündige Kurse (Kernfächer)</a:t>
            </a:r>
          </a:p>
          <a:p>
            <a:pPr>
              <a:buSzPct val="37866"/>
              <a:buBlip>
                <a:blip r:embed="rId3"/>
              </a:buBlip>
            </a:pPr>
            <a:r>
              <a:t>in Deutsch, Mathematik und einer Fremdsprache*</a:t>
            </a:r>
          </a:p>
          <a:p>
            <a:pPr>
              <a:buSzPct val="37866"/>
              <a:buBlip>
                <a:blip r:embed="rId3"/>
              </a:buBlip>
            </a:pPr>
            <a:r>
              <a:t>in einer weiteren Fremdsprache oder einer Naturwissenschaft</a:t>
            </a:r>
          </a:p>
          <a:p>
            <a:pPr>
              <a:buSzPct val="37866"/>
              <a:buBlip>
                <a:blip r:embed="rId3"/>
              </a:buBlip>
            </a:pPr>
            <a:r>
              <a:t>in einem weiteren Fach aus dem Pflichtbereich</a:t>
            </a:r>
          </a:p>
        </p:txBody>
      </p:sp>
      <p:sp>
        <p:nvSpPr>
          <p:cNvPr id="349" name="Shape 349"/>
          <p:cNvSpPr/>
          <p:nvPr/>
        </p:nvSpPr>
        <p:spPr>
          <a:xfrm>
            <a:off x="1437018" y="958850"/>
            <a:ext cx="10121901"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B41700"/>
                </a:solidFill>
              </a:defRPr>
            </a:lvl1pPr>
          </a:lstStyle>
          <a:p>
            <a:r>
              <a:t>Welche Kurse sind verpflichtend?</a:t>
            </a:r>
          </a:p>
        </p:txBody>
      </p:sp>
      <p:sp>
        <p:nvSpPr>
          <p:cNvPr id="350" name="Shape 350"/>
          <p:cNvSpPr/>
          <p:nvPr/>
        </p:nvSpPr>
        <p:spPr>
          <a:xfrm>
            <a:off x="12016118" y="927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65 Medium"/>
                <a:ea typeface="Avenir LT Std 65 Medium"/>
                <a:cs typeface="Avenir LT Std 65 Medium"/>
                <a:sym typeface="Avenir LT Std 65 Medium"/>
              </a:defRPr>
            </a:lvl1pPr>
          </a:lstStyle>
          <a:p>
            <a:r>
              <a:t>2</a:t>
            </a:r>
          </a:p>
        </p:txBody>
      </p:sp>
      <p:sp>
        <p:nvSpPr>
          <p:cNvPr id="351" name="Shape 351"/>
          <p:cNvSpPr/>
          <p:nvPr/>
        </p:nvSpPr>
        <p:spPr>
          <a:xfrm>
            <a:off x="2486124" y="6934200"/>
            <a:ext cx="7632701" cy="81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lnSpc>
                <a:spcPts val="2700"/>
              </a:lnSpc>
              <a:tabLst>
                <a:tab pos="1066800" algn="l"/>
              </a:tabLst>
              <a:defRPr sz="2300">
                <a:solidFill>
                  <a:srgbClr val="FF2600"/>
                </a:solidFill>
                <a:uFill>
                  <a:solidFill>
                    <a:srgbClr val="FF2600"/>
                  </a:solidFill>
                </a:uFill>
                <a:latin typeface="Corbel"/>
                <a:ea typeface="Corbel"/>
                <a:cs typeface="Corbel"/>
                <a:sym typeface="Corbel"/>
              </a:defRPr>
            </a:pPr>
            <a:r>
              <a:t>*diese Fremdsprache muss </a:t>
            </a:r>
            <a:r>
              <a:rPr b="1"/>
              <a:t>spätestens</a:t>
            </a:r>
            <a:r>
              <a:t> ab Klasse 8 besucht worden sein!</a:t>
            </a:r>
          </a:p>
        </p:txBody>
      </p:sp>
      <p:sp>
        <p:nvSpPr>
          <p:cNvPr id="352" name="Shape 352"/>
          <p:cNvSpPr/>
          <p:nvPr/>
        </p:nvSpPr>
        <p:spPr>
          <a:xfrm>
            <a:off x="2489200" y="6921500"/>
            <a:ext cx="4712402" cy="1"/>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348">
                                            <p:bg/>
                                          </p:spTgt>
                                        </p:tgtEl>
                                        <p:attrNameLst>
                                          <p:attrName>style.visibility</p:attrName>
                                        </p:attrNameLst>
                                      </p:cBhvr>
                                      <p:to>
                                        <p:strVal val="visible"/>
                                      </p:to>
                                    </p:set>
                                    <p:animEffect transition="in" filter="dissolve">
                                      <p:cBhvr>
                                        <p:cTn id="7" dur="2000"/>
                                        <p:tgtEl>
                                          <p:spTgt spid="348">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348">
                                            <p:txEl>
                                              <p:pRg st="0" end="0"/>
                                            </p:txEl>
                                          </p:spTgt>
                                        </p:tgtEl>
                                        <p:attrNameLst>
                                          <p:attrName>style.visibility</p:attrName>
                                        </p:attrNameLst>
                                      </p:cBhvr>
                                      <p:to>
                                        <p:strVal val="visible"/>
                                      </p:to>
                                    </p:set>
                                    <p:animEffect transition="in" filter="dissolve">
                                      <p:cBhvr>
                                        <p:cTn id="10" dur="2000"/>
                                        <p:tgtEl>
                                          <p:spTgt spid="34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348">
                                            <p:txEl>
                                              <p:pRg st="1" end="1"/>
                                            </p:txEl>
                                          </p:spTgt>
                                        </p:tgtEl>
                                        <p:attrNameLst>
                                          <p:attrName>style.visibility</p:attrName>
                                        </p:attrNameLst>
                                      </p:cBhvr>
                                      <p:to>
                                        <p:strVal val="visible"/>
                                      </p:to>
                                    </p:set>
                                    <p:animEffect transition="in" filter="dissolve">
                                      <p:cBhvr>
                                        <p:cTn id="15" dur="2000"/>
                                        <p:tgtEl>
                                          <p:spTgt spid="348">
                                            <p:txEl>
                                              <p:pRg st="1" end="1"/>
                                            </p:txEl>
                                          </p:spTgt>
                                        </p:tgtEl>
                                      </p:cBhvr>
                                    </p:animEffect>
                                  </p:childTnLst>
                                </p:cTn>
                              </p:par>
                            </p:childTnLst>
                          </p:cTn>
                        </p:par>
                        <p:par>
                          <p:cTn id="16" fill="hold">
                            <p:stCondLst>
                              <p:cond delay="2000"/>
                            </p:stCondLst>
                            <p:childTnLst>
                              <p:par>
                                <p:cTn id="17" presetID="2" presetClass="entr" presetSubtype="8" fill="hold" grpId="2" nodeType="afterEffect">
                                  <p:stCondLst>
                                    <p:cond delay="0"/>
                                  </p:stCondLst>
                                  <p:iterate type="lt">
                                    <p:tmAbs val="0"/>
                                  </p:iterate>
                                  <p:childTnLst>
                                    <p:set>
                                      <p:cBhvr>
                                        <p:cTn id="18" fill="hold"/>
                                        <p:tgtEl>
                                          <p:spTgt spid="352"/>
                                        </p:tgtEl>
                                        <p:attrNameLst>
                                          <p:attrName>style.visibility</p:attrName>
                                        </p:attrNameLst>
                                      </p:cBhvr>
                                      <p:to>
                                        <p:strVal val="visible"/>
                                      </p:to>
                                    </p:set>
                                    <p:anim calcmode="lin" valueType="num">
                                      <p:cBhvr>
                                        <p:cTn id="19" dur="2000" fill="hold"/>
                                        <p:tgtEl>
                                          <p:spTgt spid="352"/>
                                        </p:tgtEl>
                                        <p:attrNameLst>
                                          <p:attrName>ppt_x</p:attrName>
                                        </p:attrNameLst>
                                      </p:cBhvr>
                                      <p:tavLst>
                                        <p:tav tm="0">
                                          <p:val>
                                            <p:strVal val="0-#ppt_w/2"/>
                                          </p:val>
                                        </p:tav>
                                        <p:tav tm="100000">
                                          <p:val>
                                            <p:strVal val="#ppt_x"/>
                                          </p:val>
                                        </p:tav>
                                      </p:tavLst>
                                    </p:anim>
                                    <p:anim calcmode="lin" valueType="num">
                                      <p:cBhvr>
                                        <p:cTn id="20" dur="2000" fill="hold"/>
                                        <p:tgtEl>
                                          <p:spTgt spid="352"/>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23" presetClass="entr" presetSubtype="16" fill="hold" grpId="3" nodeType="afterEffect">
                                  <p:stCondLst>
                                    <p:cond delay="0"/>
                                  </p:stCondLst>
                                  <p:iterate>
                                    <p:tmAbs val="0"/>
                                  </p:iterate>
                                  <p:childTnLst>
                                    <p:set>
                                      <p:cBhvr>
                                        <p:cTn id="23" fill="hold"/>
                                        <p:tgtEl>
                                          <p:spTgt spid="351"/>
                                        </p:tgtEl>
                                        <p:attrNameLst>
                                          <p:attrName>style.visibility</p:attrName>
                                        </p:attrNameLst>
                                      </p:cBhvr>
                                      <p:to>
                                        <p:strVal val="visible"/>
                                      </p:to>
                                    </p:set>
                                    <p:anim calcmode="lin" valueType="num">
                                      <p:cBhvr>
                                        <p:cTn id="24" dur="2000" fill="hold"/>
                                        <p:tgtEl>
                                          <p:spTgt spid="351"/>
                                        </p:tgtEl>
                                        <p:attrNameLst>
                                          <p:attrName>ppt_w</p:attrName>
                                        </p:attrNameLst>
                                      </p:cBhvr>
                                      <p:tavLst>
                                        <p:tav tm="0">
                                          <p:val>
                                            <p:fltVal val="0"/>
                                          </p:val>
                                        </p:tav>
                                        <p:tav tm="100000">
                                          <p:val>
                                            <p:strVal val="#ppt_w"/>
                                          </p:val>
                                        </p:tav>
                                      </p:tavLst>
                                    </p:anim>
                                    <p:anim calcmode="lin" valueType="num">
                                      <p:cBhvr>
                                        <p:cTn id="25" dur="2000" fill="hold"/>
                                        <p:tgtEl>
                                          <p:spTgt spid="351"/>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type="lt">
                                    <p:tmAbs val="0"/>
                                  </p:iterate>
                                  <p:childTnLst>
                                    <p:set>
                                      <p:cBhvr>
                                        <p:cTn id="29" fill="hold"/>
                                        <p:tgtEl>
                                          <p:spTgt spid="348">
                                            <p:txEl>
                                              <p:pRg st="2" end="2"/>
                                            </p:txEl>
                                          </p:spTgt>
                                        </p:tgtEl>
                                        <p:attrNameLst>
                                          <p:attrName>style.visibility</p:attrName>
                                        </p:attrNameLst>
                                      </p:cBhvr>
                                      <p:to>
                                        <p:strVal val="visible"/>
                                      </p:to>
                                    </p:set>
                                    <p:animEffect transition="in" filter="dissolve">
                                      <p:cBhvr>
                                        <p:cTn id="30" dur="2000"/>
                                        <p:tgtEl>
                                          <p:spTgt spid="34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type="lt">
                                    <p:tmAbs val="0"/>
                                  </p:iterate>
                                  <p:childTnLst>
                                    <p:set>
                                      <p:cBhvr>
                                        <p:cTn id="34" fill="hold"/>
                                        <p:tgtEl>
                                          <p:spTgt spid="348">
                                            <p:txEl>
                                              <p:pRg st="3" end="3"/>
                                            </p:txEl>
                                          </p:spTgt>
                                        </p:tgtEl>
                                        <p:attrNameLst>
                                          <p:attrName>style.visibility</p:attrName>
                                        </p:attrNameLst>
                                      </p:cBhvr>
                                      <p:to>
                                        <p:strVal val="visible"/>
                                      </p:to>
                                    </p:set>
                                    <p:animEffect transition="in" filter="dissolve">
                                      <p:cBhvr>
                                        <p:cTn id="35" dur="2000"/>
                                        <p:tgtEl>
                                          <p:spTgt spid="3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1" build="p" bldLvl="5" animBg="1" advAuto="0"/>
      <p:bldP spid="351" grpId="3" animBg="1" advAuto="0"/>
      <p:bldP spid="352"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56" name="Shape 356"/>
          <p:cNvSpPr>
            <a:spLocks noGrp="1"/>
          </p:cNvSpPr>
          <p:nvPr>
            <p:ph type="body" sz="half" idx="1"/>
          </p:nvPr>
        </p:nvSpPr>
        <p:spPr>
          <a:xfrm>
            <a:off x="1968500" y="2209800"/>
            <a:ext cx="9055100" cy="3644900"/>
          </a:xfrm>
          <a:prstGeom prst="rect">
            <a:avLst/>
          </a:prstGeom>
        </p:spPr>
        <p:txBody>
          <a:bodyPr/>
          <a:lstStyle/>
          <a:p>
            <a:pPr>
              <a:buClrTx/>
              <a:buSzPct val="100000"/>
              <a:buFontTx/>
              <a:buAutoNum type="arabicPeriod" startAt="2"/>
              <a:defRPr u="sng">
                <a:solidFill>
                  <a:srgbClr val="BB280F"/>
                </a:solidFill>
                <a:latin typeface="Helvetica Neue"/>
                <a:ea typeface="Helvetica Neue"/>
                <a:cs typeface="Helvetica Neue"/>
                <a:sym typeface="Helvetica Neue"/>
              </a:defRPr>
            </a:pPr>
            <a:r>
              <a:t>Zweistündige Kurse in: </a:t>
            </a:r>
          </a:p>
          <a:p>
            <a:pPr>
              <a:buSzPct val="37866"/>
              <a:buBlip>
                <a:blip r:embed="rId2"/>
              </a:buBlip>
            </a:pPr>
            <a:r>
              <a:t>Geschichte   (vier Halbjahre)</a:t>
            </a:r>
          </a:p>
          <a:p>
            <a:pPr>
              <a:buSzPct val="37866"/>
              <a:buBlip>
                <a:blip r:embed="rId2"/>
              </a:buBlip>
            </a:pPr>
            <a:r>
              <a:t>Gemeinschaftskunde/Erdkunde (je zwei Halbjahre)</a:t>
            </a:r>
          </a:p>
          <a:p>
            <a:pPr>
              <a:buSzPct val="37866"/>
              <a:buBlip>
                <a:blip r:embed="rId2"/>
              </a:buBlip>
            </a:pPr>
            <a:r>
              <a:t>Musik oder Bildende Kunst (vier Halbjahre in einem der beiden Fächer)</a:t>
            </a:r>
          </a:p>
        </p:txBody>
      </p:sp>
      <p:sp>
        <p:nvSpPr>
          <p:cNvPr id="357" name="Shape 357"/>
          <p:cNvSpPr/>
          <p:nvPr/>
        </p:nvSpPr>
        <p:spPr>
          <a:xfrm>
            <a:off x="2110118" y="996950"/>
            <a:ext cx="8788401"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B41700"/>
                </a:solidFill>
              </a:defRPr>
            </a:lvl1pPr>
          </a:lstStyle>
          <a:p>
            <a:r>
              <a:t>Welche Kurse sind verpflichtend?</a:t>
            </a:r>
          </a:p>
        </p:txBody>
      </p:sp>
      <p:sp>
        <p:nvSpPr>
          <p:cNvPr id="358" name="Shape 358"/>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65 Medium"/>
                <a:ea typeface="Avenir LT Std 65 Medium"/>
                <a:cs typeface="Avenir LT Std 65 Medium"/>
                <a:sym typeface="Avenir LT Std 65 Medium"/>
              </a:defRPr>
            </a:lvl1pPr>
          </a:lstStyle>
          <a:p>
            <a:r>
              <a:t>3</a:t>
            </a:r>
          </a:p>
        </p:txBody>
      </p:sp>
      <p:sp>
        <p:nvSpPr>
          <p:cNvPr id="359" name="Shape 359"/>
          <p:cNvSpPr/>
          <p:nvPr/>
        </p:nvSpPr>
        <p:spPr>
          <a:xfrm>
            <a:off x="2247900" y="7200900"/>
            <a:ext cx="6743700" cy="36"/>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360" name="Shape 360"/>
          <p:cNvSpPr/>
          <p:nvPr/>
        </p:nvSpPr>
        <p:spPr>
          <a:xfrm>
            <a:off x="7362924" y="3054350"/>
            <a:ext cx="2286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r>
              <a:t>1</a:t>
            </a:r>
          </a:p>
        </p:txBody>
      </p:sp>
      <p:grpSp>
        <p:nvGrpSpPr>
          <p:cNvPr id="363" name="Group 363"/>
          <p:cNvGrpSpPr/>
          <p:nvPr/>
        </p:nvGrpSpPr>
        <p:grpSpPr>
          <a:xfrm>
            <a:off x="2244819" y="7213868"/>
            <a:ext cx="9055101" cy="1041401"/>
            <a:chOff x="0" y="0"/>
            <a:chExt cx="9055100" cy="1041399"/>
          </a:xfrm>
        </p:grpSpPr>
        <p:sp>
          <p:nvSpPr>
            <p:cNvPr id="361" name="Shape 361"/>
            <p:cNvSpPr/>
            <p:nvPr/>
          </p:nvSpPr>
          <p:spPr>
            <a:xfrm>
              <a:off x="164170" y="102084"/>
              <a:ext cx="8890931" cy="9393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lnSpc>
                  <a:spcPts val="2700"/>
                </a:lnSpc>
                <a:tabLst>
                  <a:tab pos="1066800" algn="l"/>
                </a:tabLst>
                <a:defRPr sz="2300">
                  <a:solidFill>
                    <a:srgbClr val="FF2600"/>
                  </a:solidFill>
                  <a:latin typeface="Corbel"/>
                  <a:ea typeface="Corbel"/>
                  <a:cs typeface="Corbel"/>
                  <a:sym typeface="Corbel"/>
                </a:defRPr>
              </a:lvl1pPr>
            </a:lstStyle>
            <a:p>
              <a:r>
                <a:t>Ist eines dieser Fächer Kernfach, entfällt der Besuch des entsprechenden zweistündigen Kurses.</a:t>
              </a:r>
            </a:p>
          </p:txBody>
        </p:sp>
        <p:sp>
          <p:nvSpPr>
            <p:cNvPr id="362" name="Shape 362"/>
            <p:cNvSpPr/>
            <p:nvPr/>
          </p:nvSpPr>
          <p:spPr>
            <a:xfrm>
              <a:off x="0" y="0"/>
              <a:ext cx="295507" cy="425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Corbel"/>
                  <a:ea typeface="Corbel"/>
                  <a:cs typeface="Corbel"/>
                  <a:sym typeface="Corbel"/>
                </a:defRPr>
              </a:lvl1pPr>
            </a:lstStyle>
            <a:p>
              <a:r>
                <a:t>1</a:t>
              </a:r>
            </a:p>
          </p:txBody>
        </p:sp>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356">
                                            <p:bg/>
                                          </p:spTgt>
                                        </p:tgtEl>
                                        <p:attrNameLst>
                                          <p:attrName>style.visibility</p:attrName>
                                        </p:attrNameLst>
                                      </p:cBhvr>
                                      <p:to>
                                        <p:strVal val="visible"/>
                                      </p:to>
                                    </p:set>
                                    <p:animEffect transition="in" filter="dissolve">
                                      <p:cBhvr>
                                        <p:cTn id="7" dur="2000"/>
                                        <p:tgtEl>
                                          <p:spTgt spid="356">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356">
                                            <p:txEl>
                                              <p:pRg st="0" end="0"/>
                                            </p:txEl>
                                          </p:spTgt>
                                        </p:tgtEl>
                                        <p:attrNameLst>
                                          <p:attrName>style.visibility</p:attrName>
                                        </p:attrNameLst>
                                      </p:cBhvr>
                                      <p:to>
                                        <p:strVal val="visible"/>
                                      </p:to>
                                    </p:set>
                                    <p:animEffect transition="in" filter="dissolve">
                                      <p:cBhvr>
                                        <p:cTn id="10" dur="2000"/>
                                        <p:tgtEl>
                                          <p:spTgt spid="3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356">
                                            <p:txEl>
                                              <p:pRg st="1" end="1"/>
                                            </p:txEl>
                                          </p:spTgt>
                                        </p:tgtEl>
                                        <p:attrNameLst>
                                          <p:attrName>style.visibility</p:attrName>
                                        </p:attrNameLst>
                                      </p:cBhvr>
                                      <p:to>
                                        <p:strVal val="visible"/>
                                      </p:to>
                                    </p:set>
                                    <p:animEffect transition="in" filter="dissolve">
                                      <p:cBhvr>
                                        <p:cTn id="15" dur="2000"/>
                                        <p:tgtEl>
                                          <p:spTgt spid="356">
                                            <p:txEl>
                                              <p:pRg st="1" end="1"/>
                                            </p:txEl>
                                          </p:spTgt>
                                        </p:tgtEl>
                                      </p:cBhvr>
                                    </p:animEffect>
                                  </p:childTnLst>
                                </p:cTn>
                              </p:par>
                            </p:childTnLst>
                          </p:cTn>
                        </p:par>
                        <p:par>
                          <p:cTn id="16" fill="hold">
                            <p:stCondLst>
                              <p:cond delay="2000"/>
                            </p:stCondLst>
                            <p:childTnLst>
                              <p:par>
                                <p:cTn id="17" presetID="1" presetClass="entr" presetSubtype="0" fill="hold" grpId="2" nodeType="afterEffect">
                                  <p:stCondLst>
                                    <p:cond delay="0"/>
                                  </p:stCondLst>
                                  <p:iterate>
                                    <p:tmAbs val="0"/>
                                  </p:iterate>
                                  <p:childTnLst>
                                    <p:set>
                                      <p:cBhvr>
                                        <p:cTn id="18" fill="hold"/>
                                        <p:tgtEl>
                                          <p:spTgt spid="360"/>
                                        </p:tgtEl>
                                        <p:attrNameLst>
                                          <p:attrName>style.visibility</p:attrName>
                                        </p:attrNameLst>
                                      </p:cBhvr>
                                      <p:to>
                                        <p:strVal val="visible"/>
                                      </p:to>
                                    </p:set>
                                  </p:childTnLst>
                                </p:cTn>
                              </p:par>
                            </p:childTnLst>
                          </p:cTn>
                        </p:par>
                        <p:par>
                          <p:cTn id="19" fill="hold">
                            <p:stCondLst>
                              <p:cond delay="2000"/>
                            </p:stCondLst>
                            <p:childTnLst>
                              <p:par>
                                <p:cTn id="20" presetID="23" presetClass="entr" presetSubtype="16" fill="hold" grpId="3" nodeType="afterEffect">
                                  <p:stCondLst>
                                    <p:cond delay="0"/>
                                  </p:stCondLst>
                                  <p:iterate>
                                    <p:tmAbs val="0"/>
                                  </p:iterate>
                                  <p:childTnLst>
                                    <p:set>
                                      <p:cBhvr>
                                        <p:cTn id="21" fill="hold"/>
                                        <p:tgtEl>
                                          <p:spTgt spid="359"/>
                                        </p:tgtEl>
                                        <p:attrNameLst>
                                          <p:attrName>style.visibility</p:attrName>
                                        </p:attrNameLst>
                                      </p:cBhvr>
                                      <p:to>
                                        <p:strVal val="visible"/>
                                      </p:to>
                                    </p:set>
                                    <p:anim calcmode="lin" valueType="num">
                                      <p:cBhvr>
                                        <p:cTn id="22" dur="1000" fill="hold"/>
                                        <p:tgtEl>
                                          <p:spTgt spid="359"/>
                                        </p:tgtEl>
                                        <p:attrNameLst>
                                          <p:attrName>ppt_w</p:attrName>
                                        </p:attrNameLst>
                                      </p:cBhvr>
                                      <p:tavLst>
                                        <p:tav tm="0">
                                          <p:val>
                                            <p:fltVal val="0"/>
                                          </p:val>
                                        </p:tav>
                                        <p:tav tm="100000">
                                          <p:val>
                                            <p:strVal val="#ppt_w"/>
                                          </p:val>
                                        </p:tav>
                                      </p:tavLst>
                                    </p:anim>
                                    <p:anim calcmode="lin" valueType="num">
                                      <p:cBhvr>
                                        <p:cTn id="23" dur="1000" fill="hold"/>
                                        <p:tgtEl>
                                          <p:spTgt spid="359"/>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3" presetClass="entr" presetSubtype="16" fill="hold" grpId="4" nodeType="afterEffect">
                                  <p:stCondLst>
                                    <p:cond delay="0"/>
                                  </p:stCondLst>
                                  <p:iterate>
                                    <p:tmAbs val="0"/>
                                  </p:iterate>
                                  <p:childTnLst>
                                    <p:set>
                                      <p:cBhvr>
                                        <p:cTn id="26" fill="hold"/>
                                        <p:tgtEl>
                                          <p:spTgt spid="363"/>
                                        </p:tgtEl>
                                        <p:attrNameLst>
                                          <p:attrName>style.visibility</p:attrName>
                                        </p:attrNameLst>
                                      </p:cBhvr>
                                      <p:to>
                                        <p:strVal val="visible"/>
                                      </p:to>
                                    </p:set>
                                    <p:anim calcmode="lin" valueType="num">
                                      <p:cBhvr>
                                        <p:cTn id="27" dur="2000" fill="hold"/>
                                        <p:tgtEl>
                                          <p:spTgt spid="363"/>
                                        </p:tgtEl>
                                        <p:attrNameLst>
                                          <p:attrName>ppt_w</p:attrName>
                                        </p:attrNameLst>
                                      </p:cBhvr>
                                      <p:tavLst>
                                        <p:tav tm="0">
                                          <p:val>
                                            <p:fltVal val="0"/>
                                          </p:val>
                                        </p:tav>
                                        <p:tav tm="100000">
                                          <p:val>
                                            <p:strVal val="#ppt_w"/>
                                          </p:val>
                                        </p:tav>
                                      </p:tavLst>
                                    </p:anim>
                                    <p:anim calcmode="lin" valueType="num">
                                      <p:cBhvr>
                                        <p:cTn id="28" dur="2000" fill="hold"/>
                                        <p:tgtEl>
                                          <p:spTgt spid="363"/>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fill="hold" grpId="1" nodeType="clickEffect">
                                  <p:stCondLst>
                                    <p:cond delay="0"/>
                                  </p:stCondLst>
                                  <p:iterate type="lt">
                                    <p:tmAbs val="0"/>
                                  </p:iterate>
                                  <p:childTnLst>
                                    <p:set>
                                      <p:cBhvr>
                                        <p:cTn id="32" fill="hold"/>
                                        <p:tgtEl>
                                          <p:spTgt spid="356">
                                            <p:txEl>
                                              <p:pRg st="2" end="2"/>
                                            </p:txEl>
                                          </p:spTgt>
                                        </p:tgtEl>
                                        <p:attrNameLst>
                                          <p:attrName>style.visibility</p:attrName>
                                        </p:attrNameLst>
                                      </p:cBhvr>
                                      <p:to>
                                        <p:strVal val="visible"/>
                                      </p:to>
                                    </p:set>
                                    <p:animEffect transition="in" filter="dissolve">
                                      <p:cBhvr>
                                        <p:cTn id="33" dur="2000"/>
                                        <p:tgtEl>
                                          <p:spTgt spid="35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fill="hold" grpId="1" nodeType="clickEffect">
                                  <p:stCondLst>
                                    <p:cond delay="0"/>
                                  </p:stCondLst>
                                  <p:iterate type="lt">
                                    <p:tmAbs val="0"/>
                                  </p:iterate>
                                  <p:childTnLst>
                                    <p:set>
                                      <p:cBhvr>
                                        <p:cTn id="37" fill="hold"/>
                                        <p:tgtEl>
                                          <p:spTgt spid="356">
                                            <p:txEl>
                                              <p:pRg st="3" end="3"/>
                                            </p:txEl>
                                          </p:spTgt>
                                        </p:tgtEl>
                                        <p:attrNameLst>
                                          <p:attrName>style.visibility</p:attrName>
                                        </p:attrNameLst>
                                      </p:cBhvr>
                                      <p:to>
                                        <p:strVal val="visible"/>
                                      </p:to>
                                    </p:set>
                                    <p:animEffect transition="in" filter="dissolve">
                                      <p:cBhvr>
                                        <p:cTn id="38" dur="2000"/>
                                        <p:tgtEl>
                                          <p:spTgt spid="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1" build="p" bldLvl="5" animBg="1" advAuto="0"/>
      <p:bldP spid="359" grpId="3" animBg="1" advAuto="0"/>
      <p:bldP spid="360" grpId="2" animBg="1" advAuto="0"/>
      <p:bldP spid="363" grpId="4"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grpSp>
        <p:nvGrpSpPr>
          <p:cNvPr id="367" name="Group 367"/>
          <p:cNvGrpSpPr/>
          <p:nvPr/>
        </p:nvGrpSpPr>
        <p:grpSpPr>
          <a:xfrm>
            <a:off x="1965419" y="6375400"/>
            <a:ext cx="8937767" cy="699574"/>
            <a:chOff x="0" y="0"/>
            <a:chExt cx="8937765" cy="699573"/>
          </a:xfrm>
        </p:grpSpPr>
        <p:sp>
          <p:nvSpPr>
            <p:cNvPr id="365" name="Shape 365"/>
            <p:cNvSpPr/>
            <p:nvPr/>
          </p:nvSpPr>
          <p:spPr>
            <a:xfrm>
              <a:off x="149365" y="102673"/>
              <a:ext cx="8788401" cy="596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lnSpc>
                  <a:spcPts val="2700"/>
                </a:lnSpc>
                <a:tabLst>
                  <a:tab pos="1066800" algn="l"/>
                </a:tabLst>
                <a:defRPr sz="2300">
                  <a:solidFill>
                    <a:srgbClr val="FF2600"/>
                  </a:solidFill>
                  <a:latin typeface="Corbel"/>
                  <a:ea typeface="Corbel"/>
                  <a:cs typeface="Corbel"/>
                  <a:sym typeface="Corbel"/>
                </a:defRPr>
              </a:lvl1pPr>
            </a:lstStyle>
            <a:p>
              <a:r>
                <a:t>jeweils vier Kurse in zwei Fächern.</a:t>
              </a:r>
            </a:p>
          </p:txBody>
        </p:sp>
        <p:sp>
          <p:nvSpPr>
            <p:cNvPr id="366" name="Shape 366"/>
            <p:cNvSpPr/>
            <p:nvPr/>
          </p:nvSpPr>
          <p:spPr>
            <a:xfrm>
              <a:off x="0" y="0"/>
              <a:ext cx="263396" cy="425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Helvetica Neue"/>
                  <a:ea typeface="Helvetica Neue"/>
                  <a:cs typeface="Helvetica Neue"/>
                  <a:sym typeface="Helvetica Neue"/>
                </a:defRPr>
              </a:lvl1pPr>
            </a:lstStyle>
            <a:p>
              <a:r>
                <a:t>1</a:t>
              </a:r>
            </a:p>
          </p:txBody>
        </p:sp>
      </p:grpSp>
      <p:sp>
        <p:nvSpPr>
          <p:cNvPr id="368" name="Shape 368"/>
          <p:cNvSpPr>
            <a:spLocks noGrp="1"/>
          </p:cNvSpPr>
          <p:nvPr>
            <p:ph type="body" sz="half" idx="1"/>
          </p:nvPr>
        </p:nvSpPr>
        <p:spPr>
          <a:xfrm>
            <a:off x="1968500" y="1968500"/>
            <a:ext cx="9055100" cy="4102100"/>
          </a:xfrm>
          <a:prstGeom prst="rect">
            <a:avLst/>
          </a:prstGeom>
        </p:spPr>
        <p:txBody>
          <a:bodyPr/>
          <a:lstStyle/>
          <a:p>
            <a:pPr>
              <a:buClrTx/>
              <a:buSzPct val="100000"/>
              <a:buFontTx/>
              <a:buAutoNum type="arabicPeriod" startAt="2"/>
              <a:defRPr u="sng">
                <a:solidFill>
                  <a:srgbClr val="BB280F"/>
                </a:solidFill>
                <a:latin typeface="Helvetica Neue"/>
                <a:ea typeface="Helvetica Neue"/>
                <a:cs typeface="Helvetica Neue"/>
                <a:sym typeface="Helvetica Neue"/>
              </a:defRPr>
            </a:pPr>
            <a:r>
              <a:t>Zweistündige Kurse in: </a:t>
            </a:r>
          </a:p>
          <a:p>
            <a:pPr>
              <a:buSzPct val="37866"/>
              <a:buBlip>
                <a:blip r:embed="rId2"/>
              </a:buBlip>
            </a:pPr>
            <a:r>
              <a:t>Religionslehre oder Ethik (vier Halbjahre in einem der beiden Fächer)</a:t>
            </a:r>
          </a:p>
          <a:p>
            <a:pPr>
              <a:buSzPct val="37866"/>
              <a:buBlip>
                <a:blip r:embed="rId2"/>
              </a:buBlip>
            </a:pPr>
            <a:r>
              <a:t>zwei Naturwissenschaften (Biologie, Chemie, Physik)</a:t>
            </a:r>
          </a:p>
          <a:p>
            <a:pPr>
              <a:buSzPct val="37866"/>
              <a:buBlip>
                <a:blip r:embed="rId2"/>
              </a:buBlip>
            </a:pPr>
            <a:r>
              <a:t>Sport </a:t>
            </a:r>
          </a:p>
        </p:txBody>
      </p:sp>
      <p:sp>
        <p:nvSpPr>
          <p:cNvPr id="369" name="Shape 369"/>
          <p:cNvSpPr/>
          <p:nvPr/>
        </p:nvSpPr>
        <p:spPr>
          <a:xfrm>
            <a:off x="2072018" y="958850"/>
            <a:ext cx="8839201"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B41700"/>
                </a:solidFill>
              </a:defRPr>
            </a:lvl1pPr>
          </a:lstStyle>
          <a:p>
            <a:r>
              <a:t>Welche Kurse sind verpflichtend?</a:t>
            </a:r>
          </a:p>
        </p:txBody>
      </p:sp>
      <p:sp>
        <p:nvSpPr>
          <p:cNvPr id="370" name="Shape 370"/>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005E00"/>
                </a:solidFill>
                <a:latin typeface="Avenir LT Std 65 Medium"/>
                <a:ea typeface="Avenir LT Std 65 Medium"/>
                <a:cs typeface="Avenir LT Std 65 Medium"/>
                <a:sym typeface="Avenir LT Std 65 Medium"/>
              </a:defRPr>
            </a:lvl1pPr>
          </a:lstStyle>
          <a:p>
            <a:r>
              <a:t>4</a:t>
            </a:r>
          </a:p>
        </p:txBody>
      </p:sp>
      <p:sp>
        <p:nvSpPr>
          <p:cNvPr id="371" name="Shape 371"/>
          <p:cNvSpPr/>
          <p:nvPr/>
        </p:nvSpPr>
        <p:spPr>
          <a:xfrm flipV="1">
            <a:off x="1968500" y="6362695"/>
            <a:ext cx="6540611" cy="6"/>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372" name="Shape 372"/>
          <p:cNvSpPr/>
          <p:nvPr/>
        </p:nvSpPr>
        <p:spPr>
          <a:xfrm>
            <a:off x="3883124" y="4514850"/>
            <a:ext cx="2286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r>
              <a:t>1</a:t>
            </a:r>
          </a:p>
        </p:txBody>
      </p:sp>
      <p:sp>
        <p:nvSpPr>
          <p:cNvPr id="373" name="Shape 373"/>
          <p:cNvSpPr/>
          <p:nvPr/>
        </p:nvSpPr>
        <p:spPr>
          <a:xfrm>
            <a:off x="3768824" y="5353050"/>
            <a:ext cx="2286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r>
              <a:t>2</a:t>
            </a:r>
          </a:p>
        </p:txBody>
      </p:sp>
      <p:grpSp>
        <p:nvGrpSpPr>
          <p:cNvPr id="376" name="Group 376"/>
          <p:cNvGrpSpPr/>
          <p:nvPr/>
        </p:nvGrpSpPr>
        <p:grpSpPr>
          <a:xfrm>
            <a:off x="1967260" y="7016746"/>
            <a:ext cx="9070280" cy="1330028"/>
            <a:chOff x="0" y="0"/>
            <a:chExt cx="9070279" cy="1330027"/>
          </a:xfrm>
        </p:grpSpPr>
        <p:sp>
          <p:nvSpPr>
            <p:cNvPr id="374" name="Shape 374"/>
            <p:cNvSpPr/>
            <p:nvPr/>
          </p:nvSpPr>
          <p:spPr>
            <a:xfrm>
              <a:off x="-1" y="0"/>
              <a:ext cx="254083" cy="394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Helvetica Neue"/>
                  <a:ea typeface="Helvetica Neue"/>
                  <a:cs typeface="Helvetica Neue"/>
                  <a:sym typeface="Helvetica Neue"/>
                </a:defRPr>
              </a:lvl1pPr>
            </a:lstStyle>
            <a:p>
              <a:r>
                <a:t>2</a:t>
              </a:r>
            </a:p>
          </p:txBody>
        </p:sp>
        <p:sp>
          <p:nvSpPr>
            <p:cNvPr id="375" name="Shape 375"/>
            <p:cNvSpPr/>
            <p:nvPr/>
          </p:nvSpPr>
          <p:spPr>
            <a:xfrm>
              <a:off x="154418" y="140354"/>
              <a:ext cx="8915862" cy="11896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lnSpc>
                  <a:spcPts val="2700"/>
                </a:lnSpc>
                <a:tabLst>
                  <a:tab pos="1066800" algn="l"/>
                </a:tabLst>
                <a:defRPr sz="2300">
                  <a:solidFill>
                    <a:srgbClr val="FF2600"/>
                  </a:solidFill>
                  <a:latin typeface="Corbel"/>
                  <a:ea typeface="Corbel"/>
                  <a:cs typeface="Corbel"/>
                  <a:sym typeface="Corbel"/>
                </a:defRPr>
              </a:lvl1pPr>
            </a:lstStyle>
            <a:p>
              <a:r>
                <a:t>Sollten Sie vom Sport befreit sein,  müssen Sie anstelle von Sport über die bisher gezeigte Belegungspflicht hinaus weitere Kurse (auch z.B. Psychologie) belegen.</a:t>
              </a:r>
            </a:p>
          </p:txBody>
        </p:sp>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368">
                                            <p:bg/>
                                          </p:spTgt>
                                        </p:tgtEl>
                                        <p:attrNameLst>
                                          <p:attrName>style.visibility</p:attrName>
                                        </p:attrNameLst>
                                      </p:cBhvr>
                                      <p:to>
                                        <p:strVal val="visible"/>
                                      </p:to>
                                    </p:set>
                                    <p:animEffect transition="in" filter="dissolve">
                                      <p:cBhvr>
                                        <p:cTn id="7" dur="2000"/>
                                        <p:tgtEl>
                                          <p:spTgt spid="368">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368">
                                            <p:txEl>
                                              <p:pRg st="0" end="0"/>
                                            </p:txEl>
                                          </p:spTgt>
                                        </p:tgtEl>
                                        <p:attrNameLst>
                                          <p:attrName>style.visibility</p:attrName>
                                        </p:attrNameLst>
                                      </p:cBhvr>
                                      <p:to>
                                        <p:strVal val="visible"/>
                                      </p:to>
                                    </p:set>
                                    <p:animEffect transition="in" filter="dissolve">
                                      <p:cBhvr>
                                        <p:cTn id="10" dur="2000"/>
                                        <p:tgtEl>
                                          <p:spTgt spid="36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368">
                                            <p:txEl>
                                              <p:pRg st="1" end="1"/>
                                            </p:txEl>
                                          </p:spTgt>
                                        </p:tgtEl>
                                        <p:attrNameLst>
                                          <p:attrName>style.visibility</p:attrName>
                                        </p:attrNameLst>
                                      </p:cBhvr>
                                      <p:to>
                                        <p:strVal val="visible"/>
                                      </p:to>
                                    </p:set>
                                    <p:animEffect transition="in" filter="dissolve">
                                      <p:cBhvr>
                                        <p:cTn id="15" dur="2000"/>
                                        <p:tgtEl>
                                          <p:spTgt spid="3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368">
                                            <p:txEl>
                                              <p:pRg st="2" end="2"/>
                                            </p:txEl>
                                          </p:spTgt>
                                        </p:tgtEl>
                                        <p:attrNameLst>
                                          <p:attrName>style.visibility</p:attrName>
                                        </p:attrNameLst>
                                      </p:cBhvr>
                                      <p:to>
                                        <p:strVal val="visible"/>
                                      </p:to>
                                    </p:set>
                                    <p:animEffect transition="in" filter="dissolve">
                                      <p:cBhvr>
                                        <p:cTn id="20" dur="2000"/>
                                        <p:tgtEl>
                                          <p:spTgt spid="368">
                                            <p:txEl>
                                              <p:pRg st="2" end="2"/>
                                            </p:txEl>
                                          </p:spTgt>
                                        </p:tgtEl>
                                      </p:cBhvr>
                                    </p:animEffect>
                                  </p:childTnLst>
                                </p:cTn>
                              </p:par>
                            </p:childTnLst>
                          </p:cTn>
                        </p:par>
                        <p:par>
                          <p:cTn id="21" fill="hold">
                            <p:stCondLst>
                              <p:cond delay="2000"/>
                            </p:stCondLst>
                            <p:childTnLst>
                              <p:par>
                                <p:cTn id="22" presetID="1" presetClass="entr" presetSubtype="0" fill="hold" grpId="2" nodeType="afterEffect">
                                  <p:stCondLst>
                                    <p:cond delay="0"/>
                                  </p:stCondLst>
                                  <p:iterate>
                                    <p:tmAbs val="0"/>
                                  </p:iterate>
                                  <p:childTnLst>
                                    <p:set>
                                      <p:cBhvr>
                                        <p:cTn id="23" fill="hold"/>
                                        <p:tgtEl>
                                          <p:spTgt spid="372"/>
                                        </p:tgtEl>
                                        <p:attrNameLst>
                                          <p:attrName>style.visibility</p:attrName>
                                        </p:attrNameLst>
                                      </p:cBhvr>
                                      <p:to>
                                        <p:strVal val="visible"/>
                                      </p:to>
                                    </p:set>
                                  </p:childTnLst>
                                </p:cTn>
                              </p:par>
                            </p:childTnLst>
                          </p:cTn>
                        </p:par>
                        <p:par>
                          <p:cTn id="24" fill="hold">
                            <p:stCondLst>
                              <p:cond delay="2000"/>
                            </p:stCondLst>
                            <p:childTnLst>
                              <p:par>
                                <p:cTn id="25" presetID="23" presetClass="entr" presetSubtype="16" fill="hold" grpId="3" nodeType="afterEffect">
                                  <p:stCondLst>
                                    <p:cond delay="0"/>
                                  </p:stCondLst>
                                  <p:iterate>
                                    <p:tmAbs val="0"/>
                                  </p:iterate>
                                  <p:childTnLst>
                                    <p:set>
                                      <p:cBhvr>
                                        <p:cTn id="26" fill="hold"/>
                                        <p:tgtEl>
                                          <p:spTgt spid="371"/>
                                        </p:tgtEl>
                                        <p:attrNameLst>
                                          <p:attrName>style.visibility</p:attrName>
                                        </p:attrNameLst>
                                      </p:cBhvr>
                                      <p:to>
                                        <p:strVal val="visible"/>
                                      </p:to>
                                    </p:set>
                                    <p:anim calcmode="lin" valueType="num">
                                      <p:cBhvr>
                                        <p:cTn id="27" dur="1000" fill="hold"/>
                                        <p:tgtEl>
                                          <p:spTgt spid="371"/>
                                        </p:tgtEl>
                                        <p:attrNameLst>
                                          <p:attrName>ppt_w</p:attrName>
                                        </p:attrNameLst>
                                      </p:cBhvr>
                                      <p:tavLst>
                                        <p:tav tm="0">
                                          <p:val>
                                            <p:fltVal val="0"/>
                                          </p:val>
                                        </p:tav>
                                        <p:tav tm="100000">
                                          <p:val>
                                            <p:strVal val="#ppt_w"/>
                                          </p:val>
                                        </p:tav>
                                      </p:tavLst>
                                    </p:anim>
                                    <p:anim calcmode="lin" valueType="num">
                                      <p:cBhvr>
                                        <p:cTn id="28" dur="1000" fill="hold"/>
                                        <p:tgtEl>
                                          <p:spTgt spid="371"/>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3" presetClass="entr" presetSubtype="16" fill="hold" grpId="4" nodeType="afterEffect">
                                  <p:stCondLst>
                                    <p:cond delay="0"/>
                                  </p:stCondLst>
                                  <p:iterate>
                                    <p:tmAbs val="0"/>
                                  </p:iterate>
                                  <p:childTnLst>
                                    <p:set>
                                      <p:cBhvr>
                                        <p:cTn id="31" fill="hold"/>
                                        <p:tgtEl>
                                          <p:spTgt spid="367"/>
                                        </p:tgtEl>
                                        <p:attrNameLst>
                                          <p:attrName>style.visibility</p:attrName>
                                        </p:attrNameLst>
                                      </p:cBhvr>
                                      <p:to>
                                        <p:strVal val="visible"/>
                                      </p:to>
                                    </p:set>
                                    <p:anim calcmode="lin" valueType="num">
                                      <p:cBhvr>
                                        <p:cTn id="32" dur="2000" fill="hold"/>
                                        <p:tgtEl>
                                          <p:spTgt spid="367"/>
                                        </p:tgtEl>
                                        <p:attrNameLst>
                                          <p:attrName>ppt_w</p:attrName>
                                        </p:attrNameLst>
                                      </p:cBhvr>
                                      <p:tavLst>
                                        <p:tav tm="0">
                                          <p:val>
                                            <p:fltVal val="0"/>
                                          </p:val>
                                        </p:tav>
                                        <p:tav tm="100000">
                                          <p:val>
                                            <p:strVal val="#ppt_w"/>
                                          </p:val>
                                        </p:tav>
                                      </p:tavLst>
                                    </p:anim>
                                    <p:anim calcmode="lin" valueType="num">
                                      <p:cBhvr>
                                        <p:cTn id="33" dur="2000" fill="hold"/>
                                        <p:tgtEl>
                                          <p:spTgt spid="367"/>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fill="hold" grpId="1" nodeType="clickEffect">
                                  <p:stCondLst>
                                    <p:cond delay="0"/>
                                  </p:stCondLst>
                                  <p:iterate type="lt">
                                    <p:tmAbs val="0"/>
                                  </p:iterate>
                                  <p:childTnLst>
                                    <p:set>
                                      <p:cBhvr>
                                        <p:cTn id="37" fill="hold"/>
                                        <p:tgtEl>
                                          <p:spTgt spid="368">
                                            <p:txEl>
                                              <p:pRg st="3" end="3"/>
                                            </p:txEl>
                                          </p:spTgt>
                                        </p:tgtEl>
                                        <p:attrNameLst>
                                          <p:attrName>style.visibility</p:attrName>
                                        </p:attrNameLst>
                                      </p:cBhvr>
                                      <p:to>
                                        <p:strVal val="visible"/>
                                      </p:to>
                                    </p:set>
                                    <p:animEffect transition="in" filter="dissolve">
                                      <p:cBhvr>
                                        <p:cTn id="38" dur="2000"/>
                                        <p:tgtEl>
                                          <p:spTgt spid="368">
                                            <p:txEl>
                                              <p:pRg st="3" end="3"/>
                                            </p:txEl>
                                          </p:spTgt>
                                        </p:tgtEl>
                                      </p:cBhvr>
                                    </p:animEffect>
                                  </p:childTnLst>
                                </p:cTn>
                              </p:par>
                            </p:childTnLst>
                          </p:cTn>
                        </p:par>
                        <p:par>
                          <p:cTn id="39" fill="hold">
                            <p:stCondLst>
                              <p:cond delay="2000"/>
                            </p:stCondLst>
                            <p:childTnLst>
                              <p:par>
                                <p:cTn id="40" presetID="9" presetClass="entr" fill="hold" grpId="5" nodeType="afterEffect">
                                  <p:stCondLst>
                                    <p:cond delay="0"/>
                                  </p:stCondLst>
                                  <p:iterate type="lt">
                                    <p:tmAbs val="0"/>
                                  </p:iterate>
                                  <p:childTnLst>
                                    <p:set>
                                      <p:cBhvr>
                                        <p:cTn id="41" fill="hold"/>
                                        <p:tgtEl>
                                          <p:spTgt spid="373"/>
                                        </p:tgtEl>
                                        <p:attrNameLst>
                                          <p:attrName>style.visibility</p:attrName>
                                        </p:attrNameLst>
                                      </p:cBhvr>
                                      <p:to>
                                        <p:strVal val="visible"/>
                                      </p:to>
                                    </p:set>
                                    <p:animEffect transition="in" filter="dissolve">
                                      <p:cBhvr>
                                        <p:cTn id="42" dur="1000"/>
                                        <p:tgtEl>
                                          <p:spTgt spid="373"/>
                                        </p:tgtEl>
                                      </p:cBhvr>
                                    </p:animEffect>
                                  </p:childTnLst>
                                </p:cTn>
                              </p:par>
                            </p:childTnLst>
                          </p:cTn>
                        </p:par>
                        <p:par>
                          <p:cTn id="43" fill="hold">
                            <p:stCondLst>
                              <p:cond delay="3000"/>
                            </p:stCondLst>
                            <p:childTnLst>
                              <p:par>
                                <p:cTn id="44" presetID="23" presetClass="entr" presetSubtype="16" fill="hold" grpId="6" nodeType="afterEffect">
                                  <p:stCondLst>
                                    <p:cond delay="0"/>
                                  </p:stCondLst>
                                  <p:iterate>
                                    <p:tmAbs val="0"/>
                                  </p:iterate>
                                  <p:childTnLst>
                                    <p:set>
                                      <p:cBhvr>
                                        <p:cTn id="45" fill="hold"/>
                                        <p:tgtEl>
                                          <p:spTgt spid="376"/>
                                        </p:tgtEl>
                                        <p:attrNameLst>
                                          <p:attrName>style.visibility</p:attrName>
                                        </p:attrNameLst>
                                      </p:cBhvr>
                                      <p:to>
                                        <p:strVal val="visible"/>
                                      </p:to>
                                    </p:set>
                                    <p:anim calcmode="lin" valueType="num">
                                      <p:cBhvr>
                                        <p:cTn id="46" dur="2000" fill="hold"/>
                                        <p:tgtEl>
                                          <p:spTgt spid="376"/>
                                        </p:tgtEl>
                                        <p:attrNameLst>
                                          <p:attrName>ppt_w</p:attrName>
                                        </p:attrNameLst>
                                      </p:cBhvr>
                                      <p:tavLst>
                                        <p:tav tm="0">
                                          <p:val>
                                            <p:fltVal val="0"/>
                                          </p:val>
                                        </p:tav>
                                        <p:tav tm="100000">
                                          <p:val>
                                            <p:strVal val="#ppt_w"/>
                                          </p:val>
                                        </p:tav>
                                      </p:tavLst>
                                    </p:anim>
                                    <p:anim calcmode="lin" valueType="num">
                                      <p:cBhvr>
                                        <p:cTn id="47" dur="2000" fill="hold"/>
                                        <p:tgtEl>
                                          <p:spTgt spid="3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4" animBg="1" advAuto="0"/>
      <p:bldP spid="368" grpId="1" build="p" bldLvl="5" animBg="1" advAuto="0"/>
      <p:bldP spid="371" grpId="3" animBg="1" advAuto="0"/>
      <p:bldP spid="372" grpId="2" animBg="1" advAuto="0"/>
      <p:bldP spid="373" grpId="5" animBg="1" advAuto="0"/>
      <p:bldP spid="376" grpId="6"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78" name="Shape 378"/>
          <p:cNvSpPr>
            <a:spLocks noGrp="1"/>
          </p:cNvSpPr>
          <p:nvPr>
            <p:ph type="body" sz="half" idx="1"/>
          </p:nvPr>
        </p:nvSpPr>
        <p:spPr>
          <a:xfrm>
            <a:off x="1371600" y="1714500"/>
            <a:ext cx="10363200" cy="4648200"/>
          </a:xfrm>
          <a:prstGeom prst="rect">
            <a:avLst/>
          </a:prstGeom>
        </p:spPr>
        <p:txBody>
          <a:bodyPr/>
          <a:lstStyle/>
          <a:p>
            <a:pPr>
              <a:buClrTx/>
              <a:buSzPct val="100000"/>
              <a:buFontTx/>
              <a:buAutoNum type="arabicPeriod" startAt="3"/>
              <a:defRPr u="sng">
                <a:solidFill>
                  <a:srgbClr val="BB280F"/>
                </a:solidFill>
                <a:latin typeface="Helvetica Neue"/>
                <a:ea typeface="Helvetica Neue"/>
                <a:cs typeface="Helvetica Neue"/>
                <a:sym typeface="Helvetica Neue"/>
              </a:defRPr>
            </a:pPr>
            <a:r>
              <a:t>Zusätzliche Wahlkurse in: </a:t>
            </a:r>
          </a:p>
          <a:p>
            <a:pPr>
              <a:buSzPct val="37866"/>
              <a:buBlip>
                <a:blip r:embed="rId3"/>
              </a:buBlip>
              <a:defRPr sz="3100"/>
            </a:pPr>
            <a:r>
              <a:t>Vertiefung Mathematik, NwT, Astronomie, Darstellende Geometrie, Problem-lösen mit einem Computer-Algebra-System, Geologie, Literatur, Literatur und Theater, Philosophie, Psychologie </a:t>
            </a:r>
          </a:p>
          <a:p>
            <a:pPr>
              <a:buSzPct val="37866"/>
              <a:buBlip>
                <a:blip r:embed="rId3"/>
              </a:buBlip>
              <a:defRPr sz="3100"/>
            </a:pPr>
            <a:r>
              <a:t>Informatik </a:t>
            </a:r>
          </a:p>
          <a:p>
            <a:pPr marL="811609" indent="-430609">
              <a:buSzPct val="37866"/>
              <a:buBlip>
                <a:blip r:embed="rId3"/>
              </a:buBlip>
            </a:pPr>
            <a:r>
              <a:rPr sz="3100"/>
              <a:t>einer spät beginnenden Fremdsprache (je nach Möglichkeit</a:t>
            </a:r>
            <a:r>
              <a:t> </a:t>
            </a:r>
            <a:r>
              <a:rPr sz="3100"/>
              <a:t>der Schule 2-, 3- oder 4-stündig) - Belegung ist freiwillig.</a:t>
            </a:r>
          </a:p>
        </p:txBody>
      </p:sp>
      <p:grpSp>
        <p:nvGrpSpPr>
          <p:cNvPr id="381" name="Group 381"/>
          <p:cNvGrpSpPr/>
          <p:nvPr/>
        </p:nvGrpSpPr>
        <p:grpSpPr>
          <a:xfrm>
            <a:off x="1495519" y="6502936"/>
            <a:ext cx="9994901" cy="914401"/>
            <a:chOff x="0" y="0"/>
            <a:chExt cx="9994899" cy="914399"/>
          </a:xfrm>
        </p:grpSpPr>
        <p:sp>
          <p:nvSpPr>
            <p:cNvPr id="379" name="Shape 379"/>
            <p:cNvSpPr/>
            <p:nvPr/>
          </p:nvSpPr>
          <p:spPr>
            <a:xfrm>
              <a:off x="169929" y="102553"/>
              <a:ext cx="9824971" cy="8118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lnSpc>
                  <a:spcPts val="2700"/>
                </a:lnSpc>
                <a:tabLst>
                  <a:tab pos="1066800" algn="l"/>
                </a:tabLst>
                <a:defRPr sz="2300">
                  <a:solidFill>
                    <a:srgbClr val="FF2600"/>
                  </a:solidFill>
                  <a:latin typeface="Corbel"/>
                  <a:ea typeface="Corbel"/>
                  <a:cs typeface="Corbel"/>
                  <a:sym typeface="Corbel"/>
                </a:defRPr>
              </a:lvl1pPr>
            </a:lstStyle>
            <a:p>
              <a:r>
                <a:t>Diese Kurse können in der Regel außer „Literatur und Theater“  (vier Halbjahre) für jeweils 2 Halbjahre belegt werden.</a:t>
              </a:r>
            </a:p>
          </p:txBody>
        </p:sp>
        <p:sp>
          <p:nvSpPr>
            <p:cNvPr id="380" name="Shape 380"/>
            <p:cNvSpPr/>
            <p:nvPr/>
          </p:nvSpPr>
          <p:spPr>
            <a:xfrm>
              <a:off x="0" y="0"/>
              <a:ext cx="299659" cy="4248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Helvetica Neue"/>
                  <a:ea typeface="Helvetica Neue"/>
                  <a:cs typeface="Helvetica Neue"/>
                  <a:sym typeface="Helvetica Neue"/>
                </a:defRPr>
              </a:lvl1pPr>
            </a:lstStyle>
            <a:p>
              <a:r>
                <a:t>1</a:t>
              </a:r>
            </a:p>
          </p:txBody>
        </p:sp>
      </p:grpSp>
      <p:sp>
        <p:nvSpPr>
          <p:cNvPr id="382" name="Shape 382"/>
          <p:cNvSpPr/>
          <p:nvPr/>
        </p:nvSpPr>
        <p:spPr>
          <a:xfrm>
            <a:off x="2745118" y="984250"/>
            <a:ext cx="7505701"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B41700"/>
                </a:solidFill>
              </a:defRPr>
            </a:lvl1pPr>
          </a:lstStyle>
          <a:p>
            <a:r>
              <a:t>Welche Kurse sind freiwillig?</a:t>
            </a:r>
          </a:p>
        </p:txBody>
      </p:sp>
      <p:sp>
        <p:nvSpPr>
          <p:cNvPr id="383" name="Shape 383"/>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i="1">
                <a:solidFill>
                  <a:srgbClr val="005E00"/>
                </a:solidFill>
                <a:latin typeface="Avenir LT Std 65 Medium"/>
                <a:ea typeface="Avenir LT Std 65 Medium"/>
                <a:cs typeface="Avenir LT Std 65 Medium"/>
                <a:sym typeface="Avenir LT Std 65 Medium"/>
              </a:defRPr>
            </a:lvl1pPr>
          </a:lstStyle>
          <a:p>
            <a:r>
              <a:t>5</a:t>
            </a:r>
          </a:p>
        </p:txBody>
      </p:sp>
      <p:sp>
        <p:nvSpPr>
          <p:cNvPr id="384" name="Shape 384"/>
          <p:cNvSpPr/>
          <p:nvPr/>
        </p:nvSpPr>
        <p:spPr>
          <a:xfrm>
            <a:off x="1625600" y="6489700"/>
            <a:ext cx="6159710" cy="91"/>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385" name="Shape 385"/>
          <p:cNvSpPr/>
          <p:nvPr/>
        </p:nvSpPr>
        <p:spPr>
          <a:xfrm>
            <a:off x="9547324" y="3562350"/>
            <a:ext cx="2286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r>
              <a:t>1</a:t>
            </a:r>
          </a:p>
        </p:txBody>
      </p:sp>
      <p:sp>
        <p:nvSpPr>
          <p:cNvPr id="386" name="Shape 386"/>
          <p:cNvSpPr/>
          <p:nvPr/>
        </p:nvSpPr>
        <p:spPr>
          <a:xfrm>
            <a:off x="3806924" y="4438650"/>
            <a:ext cx="2286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r>
              <a:t>2</a:t>
            </a:r>
          </a:p>
        </p:txBody>
      </p:sp>
      <p:grpSp>
        <p:nvGrpSpPr>
          <p:cNvPr id="389" name="Group 389"/>
          <p:cNvGrpSpPr/>
          <p:nvPr/>
        </p:nvGrpSpPr>
        <p:grpSpPr>
          <a:xfrm>
            <a:off x="1469337" y="7524750"/>
            <a:ext cx="10261600" cy="1346200"/>
            <a:chOff x="0" y="0"/>
            <a:chExt cx="10261599" cy="1346199"/>
          </a:xfrm>
        </p:grpSpPr>
        <p:sp>
          <p:nvSpPr>
            <p:cNvPr id="387" name="Shape 387"/>
            <p:cNvSpPr/>
            <p:nvPr/>
          </p:nvSpPr>
          <p:spPr>
            <a:xfrm>
              <a:off x="0" y="0"/>
              <a:ext cx="337075" cy="4108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Helvetica Neue"/>
                  <a:ea typeface="Helvetica Neue"/>
                  <a:cs typeface="Helvetica Neue"/>
                  <a:sym typeface="Helvetica Neue"/>
                </a:defRPr>
              </a:lvl1pPr>
            </a:lstStyle>
            <a:p>
              <a:r>
                <a:t>2</a:t>
              </a:r>
            </a:p>
          </p:txBody>
        </p:sp>
        <p:sp>
          <p:nvSpPr>
            <p:cNvPr id="388" name="Shape 388"/>
            <p:cNvSpPr/>
            <p:nvPr/>
          </p:nvSpPr>
          <p:spPr>
            <a:xfrm>
              <a:off x="199434" y="56690"/>
              <a:ext cx="10062166" cy="12895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lnSpc>
                  <a:spcPts val="2700"/>
                </a:lnSpc>
                <a:tabLst>
                  <a:tab pos="1066800" algn="l"/>
                </a:tabLst>
                <a:defRPr sz="2300">
                  <a:solidFill>
                    <a:srgbClr val="FF2600"/>
                  </a:solidFill>
                  <a:latin typeface="Corbel"/>
                  <a:ea typeface="Corbel"/>
                  <a:cs typeface="Corbel"/>
                  <a:sym typeface="Corbel"/>
                </a:defRPr>
              </a:lvl1pPr>
            </a:lstStyle>
            <a:p>
              <a:r>
                <a:t>Es können 2 zweistündige Kurse belegt und angerechnet werden.</a:t>
              </a:r>
            </a:p>
          </p:txBody>
        </p:sp>
      </p:grpSp>
      <p:sp>
        <p:nvSpPr>
          <p:cNvPr id="390" name="Shape 390"/>
          <p:cNvSpPr/>
          <p:nvPr/>
        </p:nvSpPr>
        <p:spPr>
          <a:xfrm>
            <a:off x="9852124" y="3435350"/>
            <a:ext cx="2286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378">
                                            <p:bg/>
                                          </p:spTgt>
                                        </p:tgtEl>
                                        <p:attrNameLst>
                                          <p:attrName>style.visibility</p:attrName>
                                        </p:attrNameLst>
                                      </p:cBhvr>
                                      <p:to>
                                        <p:strVal val="visible"/>
                                      </p:to>
                                    </p:set>
                                    <p:animEffect transition="in" filter="dissolve">
                                      <p:cBhvr>
                                        <p:cTn id="7" dur="1000"/>
                                        <p:tgtEl>
                                          <p:spTgt spid="378">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378">
                                            <p:txEl>
                                              <p:pRg st="0" end="0"/>
                                            </p:txEl>
                                          </p:spTgt>
                                        </p:tgtEl>
                                        <p:attrNameLst>
                                          <p:attrName>style.visibility</p:attrName>
                                        </p:attrNameLst>
                                      </p:cBhvr>
                                      <p:to>
                                        <p:strVal val="visible"/>
                                      </p:to>
                                    </p:set>
                                    <p:animEffect transition="in" filter="dissolve">
                                      <p:cBhvr>
                                        <p:cTn id="10" dur="1000"/>
                                        <p:tgtEl>
                                          <p:spTgt spid="37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378">
                                            <p:txEl>
                                              <p:pRg st="1" end="1"/>
                                            </p:txEl>
                                          </p:spTgt>
                                        </p:tgtEl>
                                        <p:attrNameLst>
                                          <p:attrName>style.visibility</p:attrName>
                                        </p:attrNameLst>
                                      </p:cBhvr>
                                      <p:to>
                                        <p:strVal val="visible"/>
                                      </p:to>
                                    </p:set>
                                    <p:animEffect transition="in" filter="dissolve">
                                      <p:cBhvr>
                                        <p:cTn id="15" dur="1000"/>
                                        <p:tgtEl>
                                          <p:spTgt spid="378">
                                            <p:txEl>
                                              <p:pRg st="1" end="1"/>
                                            </p:txEl>
                                          </p:spTgt>
                                        </p:tgtEl>
                                      </p:cBhvr>
                                    </p:animEffect>
                                  </p:childTnLst>
                                </p:cTn>
                              </p:par>
                            </p:childTnLst>
                          </p:cTn>
                        </p:par>
                        <p:par>
                          <p:cTn id="16" fill="hold">
                            <p:stCondLst>
                              <p:cond delay="1000"/>
                            </p:stCondLst>
                            <p:childTnLst>
                              <p:par>
                                <p:cTn id="17" presetID="9" presetClass="entr" fill="hold" grpId="2" nodeType="afterEffect">
                                  <p:stCondLst>
                                    <p:cond delay="0"/>
                                  </p:stCondLst>
                                  <p:iterate type="lt">
                                    <p:tmAbs val="0"/>
                                  </p:iterate>
                                  <p:childTnLst>
                                    <p:set>
                                      <p:cBhvr>
                                        <p:cTn id="18" fill="hold"/>
                                        <p:tgtEl>
                                          <p:spTgt spid="390"/>
                                        </p:tgtEl>
                                        <p:attrNameLst>
                                          <p:attrName>style.visibility</p:attrName>
                                        </p:attrNameLst>
                                      </p:cBhvr>
                                      <p:to>
                                        <p:strVal val="visible"/>
                                      </p:to>
                                    </p:set>
                                    <p:animEffect transition="in" filter="dissolve">
                                      <p:cBhvr>
                                        <p:cTn id="19" dur="1000"/>
                                        <p:tgtEl>
                                          <p:spTgt spid="390"/>
                                        </p:tgtEl>
                                      </p:cBhvr>
                                    </p:animEffect>
                                  </p:childTnLst>
                                </p:cTn>
                              </p:par>
                            </p:childTnLst>
                          </p:cTn>
                        </p:par>
                        <p:par>
                          <p:cTn id="20" fill="hold">
                            <p:stCondLst>
                              <p:cond delay="2000"/>
                            </p:stCondLst>
                            <p:childTnLst>
                              <p:par>
                                <p:cTn id="21" presetID="1" presetClass="entr" presetSubtype="0" fill="hold" grpId="3" nodeType="afterEffect">
                                  <p:stCondLst>
                                    <p:cond delay="0"/>
                                  </p:stCondLst>
                                  <p:iterate>
                                    <p:tmAbs val="0"/>
                                  </p:iterate>
                                  <p:childTnLst>
                                    <p:set>
                                      <p:cBhvr>
                                        <p:cTn id="22" fill="hold"/>
                                        <p:tgtEl>
                                          <p:spTgt spid="385"/>
                                        </p:tgtEl>
                                        <p:attrNameLst>
                                          <p:attrName>style.visibility</p:attrName>
                                        </p:attrNameLst>
                                      </p:cBhvr>
                                      <p:to>
                                        <p:strVal val="visible"/>
                                      </p:to>
                                    </p:set>
                                  </p:childTnLst>
                                </p:cTn>
                              </p:par>
                            </p:childTnLst>
                          </p:cTn>
                        </p:par>
                        <p:par>
                          <p:cTn id="23" fill="hold">
                            <p:stCondLst>
                              <p:cond delay="2000"/>
                            </p:stCondLst>
                            <p:childTnLst>
                              <p:par>
                                <p:cTn id="24" presetID="23" presetClass="entr" presetSubtype="16" fill="hold" grpId="4" nodeType="afterEffect">
                                  <p:stCondLst>
                                    <p:cond delay="0"/>
                                  </p:stCondLst>
                                  <p:iterate>
                                    <p:tmAbs val="0"/>
                                  </p:iterate>
                                  <p:childTnLst>
                                    <p:set>
                                      <p:cBhvr>
                                        <p:cTn id="25" fill="hold"/>
                                        <p:tgtEl>
                                          <p:spTgt spid="384"/>
                                        </p:tgtEl>
                                        <p:attrNameLst>
                                          <p:attrName>style.visibility</p:attrName>
                                        </p:attrNameLst>
                                      </p:cBhvr>
                                      <p:to>
                                        <p:strVal val="visible"/>
                                      </p:to>
                                    </p:set>
                                    <p:anim calcmode="lin" valueType="num">
                                      <p:cBhvr>
                                        <p:cTn id="26" dur="1000" fill="hold"/>
                                        <p:tgtEl>
                                          <p:spTgt spid="384"/>
                                        </p:tgtEl>
                                        <p:attrNameLst>
                                          <p:attrName>ppt_w</p:attrName>
                                        </p:attrNameLst>
                                      </p:cBhvr>
                                      <p:tavLst>
                                        <p:tav tm="0">
                                          <p:val>
                                            <p:fltVal val="0"/>
                                          </p:val>
                                        </p:tav>
                                        <p:tav tm="100000">
                                          <p:val>
                                            <p:strVal val="#ppt_w"/>
                                          </p:val>
                                        </p:tav>
                                      </p:tavLst>
                                    </p:anim>
                                    <p:anim calcmode="lin" valueType="num">
                                      <p:cBhvr>
                                        <p:cTn id="27" dur="1000" fill="hold"/>
                                        <p:tgtEl>
                                          <p:spTgt spid="384"/>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3" presetClass="entr" presetSubtype="16" fill="hold" grpId="5" nodeType="afterEffect">
                                  <p:stCondLst>
                                    <p:cond delay="0"/>
                                  </p:stCondLst>
                                  <p:iterate>
                                    <p:tmAbs val="0"/>
                                  </p:iterate>
                                  <p:childTnLst>
                                    <p:set>
                                      <p:cBhvr>
                                        <p:cTn id="30" fill="hold"/>
                                        <p:tgtEl>
                                          <p:spTgt spid="381"/>
                                        </p:tgtEl>
                                        <p:attrNameLst>
                                          <p:attrName>style.visibility</p:attrName>
                                        </p:attrNameLst>
                                      </p:cBhvr>
                                      <p:to>
                                        <p:strVal val="visible"/>
                                      </p:to>
                                    </p:set>
                                    <p:anim calcmode="lin" valueType="num">
                                      <p:cBhvr>
                                        <p:cTn id="31" dur="1000" fill="hold"/>
                                        <p:tgtEl>
                                          <p:spTgt spid="381"/>
                                        </p:tgtEl>
                                        <p:attrNameLst>
                                          <p:attrName>ppt_w</p:attrName>
                                        </p:attrNameLst>
                                      </p:cBhvr>
                                      <p:tavLst>
                                        <p:tav tm="0">
                                          <p:val>
                                            <p:fltVal val="0"/>
                                          </p:val>
                                        </p:tav>
                                        <p:tav tm="100000">
                                          <p:val>
                                            <p:strVal val="#ppt_w"/>
                                          </p:val>
                                        </p:tav>
                                      </p:tavLst>
                                    </p:anim>
                                    <p:anim calcmode="lin" valueType="num">
                                      <p:cBhvr>
                                        <p:cTn id="32" dur="1000" fill="hold"/>
                                        <p:tgtEl>
                                          <p:spTgt spid="38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fill="hold" grpId="1" nodeType="clickEffect">
                                  <p:stCondLst>
                                    <p:cond delay="0"/>
                                  </p:stCondLst>
                                  <p:iterate type="lt">
                                    <p:tmAbs val="0"/>
                                  </p:iterate>
                                  <p:childTnLst>
                                    <p:set>
                                      <p:cBhvr>
                                        <p:cTn id="36" fill="hold"/>
                                        <p:tgtEl>
                                          <p:spTgt spid="378">
                                            <p:txEl>
                                              <p:pRg st="2" end="2"/>
                                            </p:txEl>
                                          </p:spTgt>
                                        </p:tgtEl>
                                        <p:attrNameLst>
                                          <p:attrName>style.visibility</p:attrName>
                                        </p:attrNameLst>
                                      </p:cBhvr>
                                      <p:to>
                                        <p:strVal val="visible"/>
                                      </p:to>
                                    </p:set>
                                    <p:animEffect transition="in" filter="dissolve">
                                      <p:cBhvr>
                                        <p:cTn id="37" dur="1000"/>
                                        <p:tgtEl>
                                          <p:spTgt spid="378">
                                            <p:txEl>
                                              <p:pRg st="2" end="2"/>
                                            </p:txEl>
                                          </p:spTgt>
                                        </p:tgtEl>
                                      </p:cBhvr>
                                    </p:animEffect>
                                  </p:childTnLst>
                                </p:cTn>
                              </p:par>
                            </p:childTnLst>
                          </p:cTn>
                        </p:par>
                        <p:par>
                          <p:cTn id="38" fill="hold">
                            <p:stCondLst>
                              <p:cond delay="1000"/>
                            </p:stCondLst>
                            <p:childTnLst>
                              <p:par>
                                <p:cTn id="39" presetID="9" presetClass="entr" fill="hold" grpId="6" nodeType="afterEffect">
                                  <p:stCondLst>
                                    <p:cond delay="0"/>
                                  </p:stCondLst>
                                  <p:iterate type="lt">
                                    <p:tmAbs val="0"/>
                                  </p:iterate>
                                  <p:childTnLst>
                                    <p:set>
                                      <p:cBhvr>
                                        <p:cTn id="40" fill="hold"/>
                                        <p:tgtEl>
                                          <p:spTgt spid="386"/>
                                        </p:tgtEl>
                                        <p:attrNameLst>
                                          <p:attrName>style.visibility</p:attrName>
                                        </p:attrNameLst>
                                      </p:cBhvr>
                                      <p:to>
                                        <p:strVal val="visible"/>
                                      </p:to>
                                    </p:set>
                                    <p:animEffect transition="in" filter="dissolve">
                                      <p:cBhvr>
                                        <p:cTn id="41" dur="1000"/>
                                        <p:tgtEl>
                                          <p:spTgt spid="386"/>
                                        </p:tgtEl>
                                      </p:cBhvr>
                                    </p:animEffect>
                                  </p:childTnLst>
                                </p:cTn>
                              </p:par>
                            </p:childTnLst>
                          </p:cTn>
                        </p:par>
                        <p:par>
                          <p:cTn id="42" fill="hold">
                            <p:stCondLst>
                              <p:cond delay="2000"/>
                            </p:stCondLst>
                            <p:childTnLst>
                              <p:par>
                                <p:cTn id="43" presetID="23" presetClass="entr" presetSubtype="16" fill="hold" grpId="7" nodeType="afterEffect">
                                  <p:stCondLst>
                                    <p:cond delay="0"/>
                                  </p:stCondLst>
                                  <p:iterate>
                                    <p:tmAbs val="0"/>
                                  </p:iterate>
                                  <p:childTnLst>
                                    <p:set>
                                      <p:cBhvr>
                                        <p:cTn id="44" fill="hold"/>
                                        <p:tgtEl>
                                          <p:spTgt spid="389"/>
                                        </p:tgtEl>
                                        <p:attrNameLst>
                                          <p:attrName>style.visibility</p:attrName>
                                        </p:attrNameLst>
                                      </p:cBhvr>
                                      <p:to>
                                        <p:strVal val="visible"/>
                                      </p:to>
                                    </p:set>
                                    <p:anim calcmode="lin" valueType="num">
                                      <p:cBhvr>
                                        <p:cTn id="45" dur="2000" fill="hold"/>
                                        <p:tgtEl>
                                          <p:spTgt spid="389"/>
                                        </p:tgtEl>
                                        <p:attrNameLst>
                                          <p:attrName>ppt_w</p:attrName>
                                        </p:attrNameLst>
                                      </p:cBhvr>
                                      <p:tavLst>
                                        <p:tav tm="0">
                                          <p:val>
                                            <p:fltVal val="0"/>
                                          </p:val>
                                        </p:tav>
                                        <p:tav tm="100000">
                                          <p:val>
                                            <p:strVal val="#ppt_w"/>
                                          </p:val>
                                        </p:tav>
                                      </p:tavLst>
                                    </p:anim>
                                    <p:anim calcmode="lin" valueType="num">
                                      <p:cBhvr>
                                        <p:cTn id="46" dur="2000" fill="hold"/>
                                        <p:tgtEl>
                                          <p:spTgt spid="389"/>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fill="hold" grpId="1" nodeType="clickEffect">
                                  <p:stCondLst>
                                    <p:cond delay="0"/>
                                  </p:stCondLst>
                                  <p:iterate type="lt">
                                    <p:tmAbs val="0"/>
                                  </p:iterate>
                                  <p:childTnLst>
                                    <p:set>
                                      <p:cBhvr>
                                        <p:cTn id="50" fill="hold"/>
                                        <p:tgtEl>
                                          <p:spTgt spid="378">
                                            <p:txEl>
                                              <p:pRg st="3" end="3"/>
                                            </p:txEl>
                                          </p:spTgt>
                                        </p:tgtEl>
                                        <p:attrNameLst>
                                          <p:attrName>style.visibility</p:attrName>
                                        </p:attrNameLst>
                                      </p:cBhvr>
                                      <p:to>
                                        <p:strVal val="visible"/>
                                      </p:to>
                                    </p:set>
                                    <p:animEffect transition="in" filter="dissolve">
                                      <p:cBhvr>
                                        <p:cTn id="51" dur="1000"/>
                                        <p:tgtEl>
                                          <p:spTgt spid="3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1" build="p" bldLvl="5" animBg="1" advAuto="0"/>
      <p:bldP spid="381" grpId="5" animBg="1" advAuto="0"/>
      <p:bldP spid="384" grpId="4" animBg="1" advAuto="0"/>
      <p:bldP spid="385" grpId="3" animBg="1" advAuto="0"/>
      <p:bldP spid="386" grpId="6" animBg="1" advAuto="0"/>
      <p:bldP spid="389" grpId="7" animBg="1" advAuto="0"/>
      <p:bldP spid="390"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grpSp>
        <p:nvGrpSpPr>
          <p:cNvPr id="396" name="Group 396"/>
          <p:cNvGrpSpPr/>
          <p:nvPr/>
        </p:nvGrpSpPr>
        <p:grpSpPr>
          <a:xfrm>
            <a:off x="1698719" y="4331236"/>
            <a:ext cx="10248902" cy="4533902"/>
            <a:chOff x="0" y="0"/>
            <a:chExt cx="10248900" cy="4533900"/>
          </a:xfrm>
        </p:grpSpPr>
        <p:sp>
          <p:nvSpPr>
            <p:cNvPr id="394" name="Shape 394"/>
            <p:cNvSpPr/>
            <p:nvPr/>
          </p:nvSpPr>
          <p:spPr>
            <a:xfrm>
              <a:off x="171276" y="96947"/>
              <a:ext cx="10077625" cy="4436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lnSpc>
                  <a:spcPts val="2700"/>
                </a:lnSpc>
                <a:tabLst>
                  <a:tab pos="1066800" algn="l"/>
                </a:tabLst>
                <a:defRPr sz="2300">
                  <a:solidFill>
                    <a:srgbClr val="FF2600"/>
                  </a:solidFill>
                  <a:latin typeface="Corbel"/>
                  <a:ea typeface="Corbel"/>
                  <a:cs typeface="Corbel"/>
                  <a:sym typeface="Corbel"/>
                </a:defRPr>
              </a:pPr>
              <a:r>
                <a:t>Das Ergebnis des Seminarkurses kann doppelt als normaler Kurs oder anstelle der Präsentationsprüfung gewertet werden. Sind noch nicht alle Aufgabenfelder im schriftl.  Abitur abgedeckt, gilt, dass der Schwerpunkt im Seminarkurs dem jeweiligen Aufgabenfeld der Präsentationsprüfung entsprechen muss:</a:t>
              </a:r>
            </a:p>
            <a:p>
              <a:pPr algn="l" defTabSz="457200">
                <a:lnSpc>
                  <a:spcPts val="2700"/>
                </a:lnSpc>
                <a:tabLst>
                  <a:tab pos="1066800" algn="l"/>
                </a:tabLst>
                <a:defRPr sz="2300">
                  <a:solidFill>
                    <a:srgbClr val="FF2600"/>
                  </a:solidFill>
                  <a:latin typeface="Corbel"/>
                  <a:ea typeface="Corbel"/>
                  <a:cs typeface="Corbel"/>
                  <a:sym typeface="Corbel"/>
                </a:defRPr>
              </a:pPr>
              <a:endParaRPr/>
            </a:p>
            <a:p>
              <a:pPr algn="l" defTabSz="457200">
                <a:lnSpc>
                  <a:spcPts val="2700"/>
                </a:lnSpc>
                <a:tabLst>
                  <a:tab pos="1066800" algn="l"/>
                </a:tabLst>
                <a:defRPr sz="2300">
                  <a:solidFill>
                    <a:srgbClr val="FF2600"/>
                  </a:solidFill>
                  <a:latin typeface="Corbel"/>
                  <a:ea typeface="Corbel"/>
                  <a:cs typeface="Corbel"/>
                  <a:sym typeface="Corbel"/>
                </a:defRPr>
              </a:pPr>
              <a:r>
                <a:t>z.B.:   Präsentationsprüfungsfach     = Geschichte</a:t>
              </a:r>
            </a:p>
            <a:p>
              <a:pPr algn="l" defTabSz="457200">
                <a:lnSpc>
                  <a:spcPts val="2700"/>
                </a:lnSpc>
                <a:tabLst>
                  <a:tab pos="1066800" algn="l"/>
                </a:tabLst>
                <a:defRPr sz="2300">
                  <a:solidFill>
                    <a:srgbClr val="FF2600"/>
                  </a:solidFill>
                  <a:latin typeface="Corbel"/>
                  <a:ea typeface="Corbel"/>
                  <a:cs typeface="Corbel"/>
                  <a:sym typeface="Corbel"/>
                </a:defRPr>
              </a:pPr>
              <a:r>
                <a:t>         </a:t>
              </a:r>
            </a:p>
            <a:p>
              <a:pPr lvl="2" algn="l" defTabSz="457200">
                <a:lnSpc>
                  <a:spcPts val="2700"/>
                </a:lnSpc>
                <a:tabLst>
                  <a:tab pos="1066800" algn="l"/>
                </a:tabLst>
                <a:defRPr sz="2300">
                  <a:solidFill>
                    <a:srgbClr val="FF2600"/>
                  </a:solidFill>
                  <a:latin typeface="Corbel"/>
                  <a:ea typeface="Corbel"/>
                  <a:cs typeface="Corbel"/>
                  <a:sym typeface="Corbel"/>
                </a:defRPr>
              </a:pPr>
              <a:r>
                <a:t>  Schwerpunkt im Seminarfach = Religion</a:t>
              </a:r>
            </a:p>
            <a:p>
              <a:pPr algn="l" defTabSz="457200">
                <a:lnSpc>
                  <a:spcPts val="2700"/>
                </a:lnSpc>
                <a:tabLst>
                  <a:tab pos="1066800" algn="l"/>
                </a:tabLst>
                <a:defRPr sz="2300">
                  <a:solidFill>
                    <a:srgbClr val="FF2600"/>
                  </a:solidFill>
                  <a:latin typeface="Corbel"/>
                  <a:ea typeface="Corbel"/>
                  <a:cs typeface="Corbel"/>
                  <a:sym typeface="Corbel"/>
                </a:defRPr>
              </a:pPr>
              <a:endParaRPr/>
            </a:p>
            <a:p>
              <a:pPr algn="l" defTabSz="457200">
                <a:lnSpc>
                  <a:spcPts val="2700"/>
                </a:lnSpc>
                <a:tabLst>
                  <a:tab pos="1066800" algn="l"/>
                </a:tabLst>
                <a:defRPr sz="2300">
                  <a:solidFill>
                    <a:srgbClr val="FF2600"/>
                  </a:solidFill>
                  <a:latin typeface="Corbel"/>
                  <a:ea typeface="Corbel"/>
                  <a:cs typeface="Corbel"/>
                  <a:sym typeface="Corbel"/>
                </a:defRPr>
              </a:pPr>
              <a:r>
                <a:t>beides aus dem Aufgabenfeld Gesellschaftswissenschaften.</a:t>
              </a:r>
            </a:p>
          </p:txBody>
        </p:sp>
        <p:sp>
          <p:nvSpPr>
            <p:cNvPr id="395" name="Shape 395"/>
            <p:cNvSpPr/>
            <p:nvPr/>
          </p:nvSpPr>
          <p:spPr>
            <a:xfrm>
              <a:off x="0" y="0"/>
              <a:ext cx="302035" cy="40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Helvetica Neue"/>
                  <a:ea typeface="Helvetica Neue"/>
                  <a:cs typeface="Helvetica Neue"/>
                  <a:sym typeface="Helvetica Neue"/>
                </a:defRPr>
              </a:lvl1pPr>
            </a:lstStyle>
            <a:p>
              <a:r>
                <a:t>1</a:t>
              </a:r>
            </a:p>
          </p:txBody>
        </p:sp>
      </p:grpSp>
      <p:sp>
        <p:nvSpPr>
          <p:cNvPr id="397" name="Shape 397"/>
          <p:cNvSpPr>
            <a:spLocks noGrp="1"/>
          </p:cNvSpPr>
          <p:nvPr>
            <p:ph type="body" sz="quarter" idx="1"/>
          </p:nvPr>
        </p:nvSpPr>
        <p:spPr>
          <a:xfrm>
            <a:off x="1485900" y="1828800"/>
            <a:ext cx="10248900" cy="2171700"/>
          </a:xfrm>
          <a:prstGeom prst="rect">
            <a:avLst/>
          </a:prstGeom>
        </p:spPr>
        <p:txBody>
          <a:bodyPr/>
          <a:lstStyle/>
          <a:p>
            <a:pPr>
              <a:buClrTx/>
              <a:buSzPct val="100000"/>
              <a:buFontTx/>
              <a:buAutoNum type="arabicPeriod" startAt="3"/>
              <a:defRPr u="sng">
                <a:solidFill>
                  <a:srgbClr val="BB280F"/>
                </a:solidFill>
                <a:latin typeface="Helvetica Neue"/>
                <a:ea typeface="Helvetica Neue"/>
                <a:cs typeface="Helvetica Neue"/>
                <a:sym typeface="Helvetica Neue"/>
              </a:defRPr>
            </a:pPr>
            <a:r>
              <a:t>Besondere Lernleistungen in: </a:t>
            </a:r>
          </a:p>
          <a:p>
            <a:pPr>
              <a:buSzPct val="37866"/>
              <a:buBlip>
                <a:blip r:embed="rId2"/>
              </a:buBlip>
            </a:pPr>
            <a:r>
              <a:t>einem dreistündigen Seminarkurs</a:t>
            </a:r>
          </a:p>
          <a:p>
            <a:pPr>
              <a:buSzPct val="37866"/>
              <a:buBlip>
                <a:blip r:embed="rId2"/>
              </a:buBlip>
            </a:pPr>
            <a:r>
              <a:t>einem offiziellen Wettbewerb oder einem Schülerstudium </a:t>
            </a:r>
          </a:p>
        </p:txBody>
      </p:sp>
      <p:sp>
        <p:nvSpPr>
          <p:cNvPr id="398" name="Shape 398"/>
          <p:cNvSpPr/>
          <p:nvPr/>
        </p:nvSpPr>
        <p:spPr>
          <a:xfrm>
            <a:off x="2745118" y="946150"/>
            <a:ext cx="7505701"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B41700"/>
                </a:solidFill>
              </a:defRPr>
            </a:lvl1pPr>
          </a:lstStyle>
          <a:p>
            <a:r>
              <a:t>Welche Kurse sind freiwillig?</a:t>
            </a:r>
          </a:p>
        </p:txBody>
      </p:sp>
      <p:sp>
        <p:nvSpPr>
          <p:cNvPr id="399" name="Shape 399"/>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i="1">
                <a:solidFill>
                  <a:srgbClr val="005E00"/>
                </a:solidFill>
                <a:latin typeface="Avenir LT Std 65 Medium"/>
                <a:ea typeface="Avenir LT Std 65 Medium"/>
                <a:cs typeface="Avenir LT Std 65 Medium"/>
                <a:sym typeface="Avenir LT Std 65 Medium"/>
              </a:defRPr>
            </a:lvl1pPr>
          </a:lstStyle>
          <a:p>
            <a:r>
              <a:t>6</a:t>
            </a:r>
          </a:p>
        </p:txBody>
      </p:sp>
      <p:sp>
        <p:nvSpPr>
          <p:cNvPr id="400" name="Shape 400"/>
          <p:cNvSpPr/>
          <p:nvPr/>
        </p:nvSpPr>
        <p:spPr>
          <a:xfrm>
            <a:off x="1879600" y="4318000"/>
            <a:ext cx="5918255" cy="88"/>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401" name="Shape 401"/>
          <p:cNvSpPr/>
          <p:nvPr/>
        </p:nvSpPr>
        <p:spPr>
          <a:xfrm>
            <a:off x="7680424" y="2647950"/>
            <a:ext cx="2286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r>
              <a:t>1</a:t>
            </a:r>
          </a:p>
        </p:txBody>
      </p:sp>
      <p:pic>
        <p:nvPicPr>
          <p:cNvPr id="402" name="StopLight_Green.png"/>
          <p:cNvPicPr>
            <a:picLocks noChangeAspect="1"/>
          </p:cNvPicPr>
          <p:nvPr/>
        </p:nvPicPr>
        <p:blipFill>
          <a:blip r:embed="rId3">
            <a:extLst/>
          </a:blip>
          <a:stretch>
            <a:fillRect/>
          </a:stretch>
        </p:blipFill>
        <p:spPr>
          <a:xfrm>
            <a:off x="9969500" y="6096000"/>
            <a:ext cx="818482" cy="20066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397">
                                            <p:bg/>
                                          </p:spTgt>
                                        </p:tgtEl>
                                        <p:attrNameLst>
                                          <p:attrName>style.visibility</p:attrName>
                                        </p:attrNameLst>
                                      </p:cBhvr>
                                      <p:to>
                                        <p:strVal val="visible"/>
                                      </p:to>
                                    </p:set>
                                    <p:animEffect transition="in" filter="dissolve">
                                      <p:cBhvr>
                                        <p:cTn id="7" dur="2000"/>
                                        <p:tgtEl>
                                          <p:spTgt spid="397">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397">
                                            <p:txEl>
                                              <p:pRg st="0" end="0"/>
                                            </p:txEl>
                                          </p:spTgt>
                                        </p:tgtEl>
                                        <p:attrNameLst>
                                          <p:attrName>style.visibility</p:attrName>
                                        </p:attrNameLst>
                                      </p:cBhvr>
                                      <p:to>
                                        <p:strVal val="visible"/>
                                      </p:to>
                                    </p:set>
                                    <p:animEffect transition="in" filter="dissolve">
                                      <p:cBhvr>
                                        <p:cTn id="10" dur="2000"/>
                                        <p:tgtEl>
                                          <p:spTgt spid="39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397">
                                            <p:txEl>
                                              <p:pRg st="1" end="1"/>
                                            </p:txEl>
                                          </p:spTgt>
                                        </p:tgtEl>
                                        <p:attrNameLst>
                                          <p:attrName>style.visibility</p:attrName>
                                        </p:attrNameLst>
                                      </p:cBhvr>
                                      <p:to>
                                        <p:strVal val="visible"/>
                                      </p:to>
                                    </p:set>
                                    <p:animEffect transition="in" filter="dissolve">
                                      <p:cBhvr>
                                        <p:cTn id="15" dur="2000"/>
                                        <p:tgtEl>
                                          <p:spTgt spid="39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2" nodeType="clickEffect">
                                  <p:stCondLst>
                                    <p:cond delay="0"/>
                                  </p:stCondLst>
                                  <p:iterate>
                                    <p:tmAbs val="0"/>
                                  </p:iterate>
                                  <p:childTnLst>
                                    <p:set>
                                      <p:cBhvr>
                                        <p:cTn id="19" fill="hold"/>
                                        <p:tgtEl>
                                          <p:spTgt spid="401"/>
                                        </p:tgtEl>
                                        <p:attrNameLst>
                                          <p:attrName>style.visibility</p:attrName>
                                        </p:attrNameLst>
                                      </p:cBhvr>
                                      <p:to>
                                        <p:strVal val="visible"/>
                                      </p:to>
                                    </p:set>
                                  </p:childTnLst>
                                </p:cTn>
                              </p:par>
                            </p:childTnLst>
                          </p:cTn>
                        </p:par>
                        <p:par>
                          <p:cTn id="20" fill="hold">
                            <p:stCondLst>
                              <p:cond delay="0"/>
                            </p:stCondLst>
                            <p:childTnLst>
                              <p:par>
                                <p:cTn id="21" presetID="23" presetClass="entr" presetSubtype="16" fill="hold" grpId="3" nodeType="afterEffect">
                                  <p:stCondLst>
                                    <p:cond delay="0"/>
                                  </p:stCondLst>
                                  <p:iterate>
                                    <p:tmAbs val="0"/>
                                  </p:iterate>
                                  <p:childTnLst>
                                    <p:set>
                                      <p:cBhvr>
                                        <p:cTn id="22" fill="hold"/>
                                        <p:tgtEl>
                                          <p:spTgt spid="400"/>
                                        </p:tgtEl>
                                        <p:attrNameLst>
                                          <p:attrName>style.visibility</p:attrName>
                                        </p:attrNameLst>
                                      </p:cBhvr>
                                      <p:to>
                                        <p:strVal val="visible"/>
                                      </p:to>
                                    </p:set>
                                    <p:anim calcmode="lin" valueType="num">
                                      <p:cBhvr>
                                        <p:cTn id="23" dur="1000" fill="hold"/>
                                        <p:tgtEl>
                                          <p:spTgt spid="400"/>
                                        </p:tgtEl>
                                        <p:attrNameLst>
                                          <p:attrName>ppt_w</p:attrName>
                                        </p:attrNameLst>
                                      </p:cBhvr>
                                      <p:tavLst>
                                        <p:tav tm="0">
                                          <p:val>
                                            <p:fltVal val="0"/>
                                          </p:val>
                                        </p:tav>
                                        <p:tav tm="100000">
                                          <p:val>
                                            <p:strVal val="#ppt_w"/>
                                          </p:val>
                                        </p:tav>
                                      </p:tavLst>
                                    </p:anim>
                                    <p:anim calcmode="lin" valueType="num">
                                      <p:cBhvr>
                                        <p:cTn id="24" dur="1000" fill="hold"/>
                                        <p:tgtEl>
                                          <p:spTgt spid="400"/>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4" nodeType="clickEffect">
                                  <p:stCondLst>
                                    <p:cond delay="0"/>
                                  </p:stCondLst>
                                  <p:iterate>
                                    <p:tmAbs val="0"/>
                                  </p:iterate>
                                  <p:childTnLst>
                                    <p:set>
                                      <p:cBhvr>
                                        <p:cTn id="28" fill="hold"/>
                                        <p:tgtEl>
                                          <p:spTgt spid="396"/>
                                        </p:tgtEl>
                                        <p:attrNameLst>
                                          <p:attrName>style.visibility</p:attrName>
                                        </p:attrNameLst>
                                      </p:cBhvr>
                                      <p:to>
                                        <p:strVal val="visible"/>
                                      </p:to>
                                    </p:set>
                                    <p:anim calcmode="lin" valueType="num">
                                      <p:cBhvr>
                                        <p:cTn id="29" dur="2000" fill="hold"/>
                                        <p:tgtEl>
                                          <p:spTgt spid="396"/>
                                        </p:tgtEl>
                                        <p:attrNameLst>
                                          <p:attrName>ppt_w</p:attrName>
                                        </p:attrNameLst>
                                      </p:cBhvr>
                                      <p:tavLst>
                                        <p:tav tm="0">
                                          <p:val>
                                            <p:fltVal val="0"/>
                                          </p:val>
                                        </p:tav>
                                        <p:tav tm="100000">
                                          <p:val>
                                            <p:strVal val="#ppt_w"/>
                                          </p:val>
                                        </p:tav>
                                      </p:tavLst>
                                    </p:anim>
                                    <p:anim calcmode="lin" valueType="num">
                                      <p:cBhvr>
                                        <p:cTn id="30" dur="2000" fill="hold"/>
                                        <p:tgtEl>
                                          <p:spTgt spid="39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5" nodeType="clickEffect">
                                  <p:stCondLst>
                                    <p:cond delay="0"/>
                                  </p:stCondLst>
                                  <p:iterate>
                                    <p:tmAbs val="0"/>
                                  </p:iterate>
                                  <p:childTnLst>
                                    <p:set>
                                      <p:cBhvr>
                                        <p:cTn id="34" fill="hold"/>
                                        <p:tgtEl>
                                          <p:spTgt spid="402"/>
                                        </p:tgtEl>
                                        <p:attrNameLst>
                                          <p:attrName>style.visibility</p:attrName>
                                        </p:attrNameLst>
                                      </p:cBhvr>
                                      <p:to>
                                        <p:strVal val="visible"/>
                                      </p:to>
                                    </p:set>
                                    <p:anim calcmode="lin" valueType="num">
                                      <p:cBhvr>
                                        <p:cTn id="35" dur="1000" fill="hold"/>
                                        <p:tgtEl>
                                          <p:spTgt spid="402"/>
                                        </p:tgtEl>
                                        <p:attrNameLst>
                                          <p:attrName>ppt_x</p:attrName>
                                        </p:attrNameLst>
                                      </p:cBhvr>
                                      <p:tavLst>
                                        <p:tav tm="0">
                                          <p:val>
                                            <p:strVal val="1+#ppt_w/2"/>
                                          </p:val>
                                        </p:tav>
                                        <p:tav tm="100000">
                                          <p:val>
                                            <p:strVal val="#ppt_x"/>
                                          </p:val>
                                        </p:tav>
                                      </p:tavLst>
                                    </p:anim>
                                    <p:anim calcmode="lin" valueType="num">
                                      <p:cBhvr>
                                        <p:cTn id="36" dur="1000" fill="hold"/>
                                        <p:tgtEl>
                                          <p:spTgt spid="40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fill="hold" grpId="1" nodeType="clickEffect">
                                  <p:stCondLst>
                                    <p:cond delay="0"/>
                                  </p:stCondLst>
                                  <p:iterate type="lt">
                                    <p:tmAbs val="0"/>
                                  </p:iterate>
                                  <p:childTnLst>
                                    <p:set>
                                      <p:cBhvr>
                                        <p:cTn id="40" fill="hold"/>
                                        <p:tgtEl>
                                          <p:spTgt spid="397">
                                            <p:txEl>
                                              <p:pRg st="2" end="2"/>
                                            </p:txEl>
                                          </p:spTgt>
                                        </p:tgtEl>
                                        <p:attrNameLst>
                                          <p:attrName>style.visibility</p:attrName>
                                        </p:attrNameLst>
                                      </p:cBhvr>
                                      <p:to>
                                        <p:strVal val="visible"/>
                                      </p:to>
                                    </p:set>
                                    <p:animEffect transition="in" filter="dissolve">
                                      <p:cBhvr>
                                        <p:cTn id="41" dur="2000"/>
                                        <p:tgtEl>
                                          <p:spTgt spid="3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4" animBg="1" advAuto="0"/>
      <p:bldP spid="397" grpId="1" build="p" bldLvl="5" animBg="1" advAuto="0"/>
      <p:bldP spid="400" grpId="3" animBg="1" advAuto="0"/>
      <p:bldP spid="401" grpId="2" animBg="1" advAuto="0"/>
      <p:bldP spid="402" grpId="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04" name="Shape 404"/>
          <p:cNvSpPr>
            <a:spLocks noGrp="1"/>
          </p:cNvSpPr>
          <p:nvPr>
            <p:ph type="body" idx="1"/>
          </p:nvPr>
        </p:nvSpPr>
        <p:spPr>
          <a:xfrm>
            <a:off x="990600" y="1536700"/>
            <a:ext cx="11010900" cy="5283200"/>
          </a:xfrm>
          <a:prstGeom prst="rect">
            <a:avLst/>
          </a:prstGeom>
        </p:spPr>
        <p:txBody>
          <a:bodyPr/>
          <a:lstStyle/>
          <a:p>
            <a:pPr>
              <a:buClrTx/>
              <a:buSzPct val="100000"/>
              <a:buFontTx/>
              <a:buAutoNum type="arabicPeriod" startAt="4"/>
              <a:defRPr u="sng">
                <a:solidFill>
                  <a:srgbClr val="BB280F"/>
                </a:solidFill>
                <a:latin typeface="Helvetica Neue"/>
                <a:ea typeface="Helvetica Neue"/>
                <a:cs typeface="Helvetica Neue"/>
                <a:sym typeface="Helvetica Neue"/>
              </a:defRPr>
            </a:pPr>
            <a:r>
              <a:t>Mindestbelegpflicht pro Halbjahr: </a:t>
            </a:r>
          </a:p>
          <a:p>
            <a:pPr>
              <a:buSzPct val="37866"/>
              <a:buBlip>
                <a:blip r:embed="rId3"/>
              </a:buBlip>
            </a:pPr>
            <a:r>
              <a:t>5 vierstündige Kurse (z.B. D, M, E, F, G) = </a:t>
            </a:r>
            <a:r>
              <a:rPr i="1">
                <a:latin typeface="Gill Sans Std Bold"/>
                <a:ea typeface="Gill Sans Std Bold"/>
                <a:cs typeface="Gill Sans Std Bold"/>
                <a:sym typeface="Gill Sans Std Bold"/>
              </a:rPr>
              <a:t>20 Wochenstunden</a:t>
            </a:r>
            <a:endParaRPr i="1">
              <a:latin typeface="Palatino"/>
              <a:ea typeface="Palatino"/>
              <a:cs typeface="Palatino"/>
              <a:sym typeface="Palatino"/>
            </a:endParaRPr>
          </a:p>
          <a:p>
            <a:pPr>
              <a:lnSpc>
                <a:spcPct val="120000"/>
              </a:lnSpc>
              <a:buSzPct val="37866"/>
              <a:buBlip>
                <a:blip r:embed="rId3"/>
              </a:buBlip>
            </a:pPr>
            <a:r>
              <a:t>mindestens 6 weitere zweistündige Fächer (z.B. je nach Belegungspflicht: BK/Mu, Geo/Gk, Reli, Bio, Phy, Ch, S)              </a:t>
            </a:r>
            <a:r>
              <a:rPr i="1">
                <a:latin typeface="Gill Sans Std Bold"/>
                <a:ea typeface="Gill Sans Std Bold"/>
                <a:cs typeface="Gill Sans Std Bold"/>
                <a:sym typeface="Gill Sans Std Bold"/>
              </a:rPr>
              <a:t>= 12 Wochenstunden</a:t>
            </a:r>
          </a:p>
          <a:p>
            <a:pPr>
              <a:buSzPct val="37866"/>
              <a:buBlip>
                <a:blip r:embed="rId3"/>
              </a:buBlip>
              <a:defRPr i="1">
                <a:latin typeface="Gill Sans Std Bold"/>
                <a:ea typeface="Gill Sans Std Bold"/>
                <a:cs typeface="Gill Sans Std Bold"/>
                <a:sym typeface="Gill Sans Std Bold"/>
              </a:defRPr>
            </a:pPr>
            <a:r>
              <a:t>Also sind im ∅ pro Halbjahr mindestens                                     32 Wochenstunden zu besuchen</a:t>
            </a:r>
          </a:p>
        </p:txBody>
      </p:sp>
      <p:sp>
        <p:nvSpPr>
          <p:cNvPr id="405" name="Shape 405"/>
          <p:cNvSpPr/>
          <p:nvPr/>
        </p:nvSpPr>
        <p:spPr>
          <a:xfrm>
            <a:off x="2033918" y="1022350"/>
            <a:ext cx="8940801"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a:solidFill>
                  <a:srgbClr val="B41700"/>
                </a:solidFill>
              </a:defRPr>
            </a:lvl1pPr>
          </a:lstStyle>
          <a:p>
            <a:r>
              <a:t>Welche Kurse sind verpflichtend?</a:t>
            </a:r>
          </a:p>
        </p:txBody>
      </p:sp>
      <p:sp>
        <p:nvSpPr>
          <p:cNvPr id="406" name="Shape 406"/>
          <p:cNvSpPr/>
          <p:nvPr/>
        </p:nvSpPr>
        <p:spPr>
          <a:xfrm>
            <a:off x="11736718" y="80010"/>
            <a:ext cx="774701" cy="652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300" i="1">
                <a:solidFill>
                  <a:srgbClr val="005E00"/>
                </a:solidFill>
                <a:latin typeface="Avenir LT Std 65 Medium"/>
                <a:ea typeface="Avenir LT Std 65 Medium"/>
                <a:cs typeface="Avenir LT Std 65 Medium"/>
                <a:sym typeface="Avenir LT Std 65 Medium"/>
              </a:defRPr>
            </a:lvl1pPr>
          </a:lstStyle>
          <a:p>
            <a:r>
              <a:t>7</a:t>
            </a:r>
          </a:p>
        </p:txBody>
      </p:sp>
      <p:sp>
        <p:nvSpPr>
          <p:cNvPr id="407" name="Shape 407"/>
          <p:cNvSpPr/>
          <p:nvPr/>
        </p:nvSpPr>
        <p:spPr>
          <a:xfrm>
            <a:off x="10207724" y="3994150"/>
            <a:ext cx="2286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r>
              <a:t>1</a:t>
            </a:r>
          </a:p>
        </p:txBody>
      </p:sp>
      <p:sp>
        <p:nvSpPr>
          <p:cNvPr id="408" name="Shape 408"/>
          <p:cNvSpPr/>
          <p:nvPr/>
        </p:nvSpPr>
        <p:spPr>
          <a:xfrm>
            <a:off x="1384300" y="7366000"/>
            <a:ext cx="5588520" cy="83"/>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grpSp>
        <p:nvGrpSpPr>
          <p:cNvPr id="411" name="Group 411"/>
          <p:cNvGrpSpPr/>
          <p:nvPr/>
        </p:nvGrpSpPr>
        <p:grpSpPr>
          <a:xfrm>
            <a:off x="1381219" y="7378700"/>
            <a:ext cx="8937767" cy="1283774"/>
            <a:chOff x="0" y="0"/>
            <a:chExt cx="8937765" cy="1283773"/>
          </a:xfrm>
        </p:grpSpPr>
        <p:sp>
          <p:nvSpPr>
            <p:cNvPr id="409" name="Shape 409"/>
            <p:cNvSpPr/>
            <p:nvPr/>
          </p:nvSpPr>
          <p:spPr>
            <a:xfrm>
              <a:off x="149365" y="102673"/>
              <a:ext cx="8788401" cy="1181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lnSpc>
                  <a:spcPts val="2700"/>
                </a:lnSpc>
                <a:tabLst>
                  <a:tab pos="1066800" algn="l"/>
                </a:tabLst>
                <a:defRPr sz="2300">
                  <a:solidFill>
                    <a:srgbClr val="FF2600"/>
                  </a:solidFill>
                  <a:latin typeface="Corbel"/>
                  <a:ea typeface="Corbel"/>
                  <a:cs typeface="Corbel"/>
                  <a:sym typeface="Corbel"/>
                </a:defRPr>
              </a:lvl1pPr>
            </a:lstStyle>
            <a:p>
              <a:r>
                <a:t>Ist eines oder mehrere Fächer bereits als vierstündiger Kurs gewählt können auch Fächer aus dem Wahlbereich gewählt werden.</a:t>
              </a:r>
            </a:p>
          </p:txBody>
        </p:sp>
        <p:sp>
          <p:nvSpPr>
            <p:cNvPr id="410" name="Shape 410"/>
            <p:cNvSpPr/>
            <p:nvPr/>
          </p:nvSpPr>
          <p:spPr>
            <a:xfrm>
              <a:off x="0" y="0"/>
              <a:ext cx="263396" cy="4253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Helvetica Neue"/>
                  <a:ea typeface="Helvetica Neue"/>
                  <a:cs typeface="Helvetica Neue"/>
                  <a:sym typeface="Helvetica Neue"/>
                </a:defRPr>
              </a:lvl1pPr>
            </a:lstStyle>
            <a:p>
              <a:r>
                <a:t>1</a:t>
              </a:r>
            </a:p>
          </p:txBody>
        </p:sp>
      </p:grpSp>
      <p:pic>
        <p:nvPicPr>
          <p:cNvPr id="412" name="Bild 411"/>
          <p:cNvPicPr>
            <a:picLocks/>
          </p:cNvPicPr>
          <p:nvPr/>
        </p:nvPicPr>
        <p:blipFill>
          <a:blip r:embed="rId4">
            <a:extLst/>
          </a:blip>
          <a:stretch>
            <a:fillRect/>
          </a:stretch>
        </p:blipFill>
        <p:spPr>
          <a:xfrm>
            <a:off x="1530349" y="5487005"/>
            <a:ext cx="9029702" cy="76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04">
                                            <p:bg/>
                                          </p:spTgt>
                                        </p:tgtEl>
                                        <p:attrNameLst>
                                          <p:attrName>style.visibility</p:attrName>
                                        </p:attrNameLst>
                                      </p:cBhvr>
                                      <p:to>
                                        <p:strVal val="visible"/>
                                      </p:to>
                                    </p:set>
                                    <p:animEffect transition="in" filter="dissolve">
                                      <p:cBhvr>
                                        <p:cTn id="7" dur="2000"/>
                                        <p:tgtEl>
                                          <p:spTgt spid="404">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04">
                                            <p:txEl>
                                              <p:pRg st="0" end="0"/>
                                            </p:txEl>
                                          </p:spTgt>
                                        </p:tgtEl>
                                        <p:attrNameLst>
                                          <p:attrName>style.visibility</p:attrName>
                                        </p:attrNameLst>
                                      </p:cBhvr>
                                      <p:to>
                                        <p:strVal val="visible"/>
                                      </p:to>
                                    </p:set>
                                    <p:animEffect transition="in" filter="dissolve">
                                      <p:cBhvr>
                                        <p:cTn id="10" dur="2000"/>
                                        <p:tgtEl>
                                          <p:spTgt spid="40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404">
                                            <p:txEl>
                                              <p:pRg st="1" end="1"/>
                                            </p:txEl>
                                          </p:spTgt>
                                        </p:tgtEl>
                                        <p:attrNameLst>
                                          <p:attrName>style.visibility</p:attrName>
                                        </p:attrNameLst>
                                      </p:cBhvr>
                                      <p:to>
                                        <p:strVal val="visible"/>
                                      </p:to>
                                    </p:set>
                                    <p:animEffect transition="in" filter="dissolve">
                                      <p:cBhvr>
                                        <p:cTn id="15" dur="2000"/>
                                        <p:tgtEl>
                                          <p:spTgt spid="40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404">
                                            <p:txEl>
                                              <p:pRg st="2" end="2"/>
                                            </p:txEl>
                                          </p:spTgt>
                                        </p:tgtEl>
                                        <p:attrNameLst>
                                          <p:attrName>style.visibility</p:attrName>
                                        </p:attrNameLst>
                                      </p:cBhvr>
                                      <p:to>
                                        <p:strVal val="visible"/>
                                      </p:to>
                                    </p:set>
                                    <p:animEffect transition="in" filter="dissolve">
                                      <p:cBhvr>
                                        <p:cTn id="20" dur="2000"/>
                                        <p:tgtEl>
                                          <p:spTgt spid="404">
                                            <p:txEl>
                                              <p:pRg st="2" end="2"/>
                                            </p:txEl>
                                          </p:spTgt>
                                        </p:tgtEl>
                                      </p:cBhvr>
                                    </p:animEffect>
                                  </p:childTnLst>
                                </p:cTn>
                              </p:par>
                            </p:childTnLst>
                          </p:cTn>
                        </p:par>
                        <p:par>
                          <p:cTn id="21" fill="hold">
                            <p:stCondLst>
                              <p:cond delay="2000"/>
                            </p:stCondLst>
                            <p:childTnLst>
                              <p:par>
                                <p:cTn id="22" presetID="1" presetClass="entr" presetSubtype="0" fill="hold" grpId="2" nodeType="afterEffect">
                                  <p:stCondLst>
                                    <p:cond delay="0"/>
                                  </p:stCondLst>
                                  <p:iterate>
                                    <p:tmAbs val="0"/>
                                  </p:iterate>
                                  <p:childTnLst>
                                    <p:set>
                                      <p:cBhvr>
                                        <p:cTn id="23" fill="hold"/>
                                        <p:tgtEl>
                                          <p:spTgt spid="407"/>
                                        </p:tgtEl>
                                        <p:attrNameLst>
                                          <p:attrName>style.visibility</p:attrName>
                                        </p:attrNameLst>
                                      </p:cBhvr>
                                      <p:to>
                                        <p:strVal val="visible"/>
                                      </p:to>
                                    </p:set>
                                  </p:childTnLst>
                                </p:cTn>
                              </p:par>
                            </p:childTnLst>
                          </p:cTn>
                        </p:par>
                        <p:par>
                          <p:cTn id="24" fill="hold">
                            <p:stCondLst>
                              <p:cond delay="2000"/>
                            </p:stCondLst>
                            <p:childTnLst>
                              <p:par>
                                <p:cTn id="25" presetID="23" presetClass="entr" presetSubtype="16" fill="hold" grpId="3" nodeType="afterEffect">
                                  <p:stCondLst>
                                    <p:cond delay="0"/>
                                  </p:stCondLst>
                                  <p:iterate>
                                    <p:tmAbs val="0"/>
                                  </p:iterate>
                                  <p:childTnLst>
                                    <p:set>
                                      <p:cBhvr>
                                        <p:cTn id="26" fill="hold"/>
                                        <p:tgtEl>
                                          <p:spTgt spid="408"/>
                                        </p:tgtEl>
                                        <p:attrNameLst>
                                          <p:attrName>style.visibility</p:attrName>
                                        </p:attrNameLst>
                                      </p:cBhvr>
                                      <p:to>
                                        <p:strVal val="visible"/>
                                      </p:to>
                                    </p:set>
                                    <p:anim calcmode="lin" valueType="num">
                                      <p:cBhvr>
                                        <p:cTn id="27" dur="1000" fill="hold"/>
                                        <p:tgtEl>
                                          <p:spTgt spid="408"/>
                                        </p:tgtEl>
                                        <p:attrNameLst>
                                          <p:attrName>ppt_w</p:attrName>
                                        </p:attrNameLst>
                                      </p:cBhvr>
                                      <p:tavLst>
                                        <p:tav tm="0">
                                          <p:val>
                                            <p:fltVal val="0"/>
                                          </p:val>
                                        </p:tav>
                                        <p:tav tm="100000">
                                          <p:val>
                                            <p:strVal val="#ppt_w"/>
                                          </p:val>
                                        </p:tav>
                                      </p:tavLst>
                                    </p:anim>
                                    <p:anim calcmode="lin" valueType="num">
                                      <p:cBhvr>
                                        <p:cTn id="28" dur="1000" fill="hold"/>
                                        <p:tgtEl>
                                          <p:spTgt spid="408"/>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3" presetClass="entr" presetSubtype="16" fill="hold" grpId="4" nodeType="afterEffect">
                                  <p:stCondLst>
                                    <p:cond delay="0"/>
                                  </p:stCondLst>
                                  <p:iterate>
                                    <p:tmAbs val="0"/>
                                  </p:iterate>
                                  <p:childTnLst>
                                    <p:set>
                                      <p:cBhvr>
                                        <p:cTn id="31" fill="hold"/>
                                        <p:tgtEl>
                                          <p:spTgt spid="411"/>
                                        </p:tgtEl>
                                        <p:attrNameLst>
                                          <p:attrName>style.visibility</p:attrName>
                                        </p:attrNameLst>
                                      </p:cBhvr>
                                      <p:to>
                                        <p:strVal val="visible"/>
                                      </p:to>
                                    </p:set>
                                    <p:anim calcmode="lin" valueType="num">
                                      <p:cBhvr>
                                        <p:cTn id="32" dur="2000" fill="hold"/>
                                        <p:tgtEl>
                                          <p:spTgt spid="411"/>
                                        </p:tgtEl>
                                        <p:attrNameLst>
                                          <p:attrName>ppt_w</p:attrName>
                                        </p:attrNameLst>
                                      </p:cBhvr>
                                      <p:tavLst>
                                        <p:tav tm="0">
                                          <p:val>
                                            <p:fltVal val="0"/>
                                          </p:val>
                                        </p:tav>
                                        <p:tav tm="100000">
                                          <p:val>
                                            <p:strVal val="#ppt_w"/>
                                          </p:val>
                                        </p:tav>
                                      </p:tavLst>
                                    </p:anim>
                                    <p:anim calcmode="lin" valueType="num">
                                      <p:cBhvr>
                                        <p:cTn id="33" dur="2000" fill="hold"/>
                                        <p:tgtEl>
                                          <p:spTgt spid="411"/>
                                        </p:tgtEl>
                                        <p:attrNameLst>
                                          <p:attrName>ppt_h</p:attrName>
                                        </p:attrNameLst>
                                      </p:cBhvr>
                                      <p:tavLst>
                                        <p:tav tm="0">
                                          <p:val>
                                            <p:fltVal val="0"/>
                                          </p:val>
                                        </p:tav>
                                        <p:tav tm="100000">
                                          <p:val>
                                            <p:strVal val="#ppt_h"/>
                                          </p:val>
                                        </p:tav>
                                      </p:tavLst>
                                    </p:anim>
                                  </p:childTnLst>
                                </p:cTn>
                              </p:par>
                            </p:childTnLst>
                          </p:cTn>
                        </p:par>
                        <p:par>
                          <p:cTn id="34" fill="hold">
                            <p:stCondLst>
                              <p:cond delay="5000"/>
                            </p:stCondLst>
                            <p:childTnLst>
                              <p:par>
                                <p:cTn id="35" presetID="23" presetClass="entr" presetSubtype="16" fill="hold" grpId="5" nodeType="afterEffect">
                                  <p:stCondLst>
                                    <p:cond delay="0"/>
                                  </p:stCondLst>
                                  <p:iterate>
                                    <p:tmAbs val="0"/>
                                  </p:iterate>
                                  <p:childTnLst>
                                    <p:set>
                                      <p:cBhvr>
                                        <p:cTn id="36" fill="hold"/>
                                        <p:tgtEl>
                                          <p:spTgt spid="412"/>
                                        </p:tgtEl>
                                        <p:attrNameLst>
                                          <p:attrName>style.visibility</p:attrName>
                                        </p:attrNameLst>
                                      </p:cBhvr>
                                      <p:to>
                                        <p:strVal val="visible"/>
                                      </p:to>
                                    </p:set>
                                    <p:anim calcmode="lin" valueType="num">
                                      <p:cBhvr>
                                        <p:cTn id="37" dur="1000" fill="hold"/>
                                        <p:tgtEl>
                                          <p:spTgt spid="412"/>
                                        </p:tgtEl>
                                        <p:attrNameLst>
                                          <p:attrName>ppt_w</p:attrName>
                                        </p:attrNameLst>
                                      </p:cBhvr>
                                      <p:tavLst>
                                        <p:tav tm="0">
                                          <p:val>
                                            <p:fltVal val="0"/>
                                          </p:val>
                                        </p:tav>
                                        <p:tav tm="100000">
                                          <p:val>
                                            <p:strVal val="#ppt_w"/>
                                          </p:val>
                                        </p:tav>
                                      </p:tavLst>
                                    </p:anim>
                                    <p:anim calcmode="lin" valueType="num">
                                      <p:cBhvr>
                                        <p:cTn id="38" dur="1000" fill="hold"/>
                                        <p:tgtEl>
                                          <p:spTgt spid="41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fill="hold" grpId="1" nodeType="clickEffect">
                                  <p:stCondLst>
                                    <p:cond delay="0"/>
                                  </p:stCondLst>
                                  <p:iterate type="lt">
                                    <p:tmAbs val="0"/>
                                  </p:iterate>
                                  <p:childTnLst>
                                    <p:set>
                                      <p:cBhvr>
                                        <p:cTn id="42" fill="hold"/>
                                        <p:tgtEl>
                                          <p:spTgt spid="404">
                                            <p:txEl>
                                              <p:pRg st="3" end="3"/>
                                            </p:txEl>
                                          </p:spTgt>
                                        </p:tgtEl>
                                        <p:attrNameLst>
                                          <p:attrName>style.visibility</p:attrName>
                                        </p:attrNameLst>
                                      </p:cBhvr>
                                      <p:to>
                                        <p:strVal val="visible"/>
                                      </p:to>
                                    </p:set>
                                    <p:animEffect transition="in" filter="dissolve">
                                      <p:cBhvr>
                                        <p:cTn id="43" dur="2000"/>
                                        <p:tgtEl>
                                          <p:spTgt spid="4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1" build="p" bldLvl="5" animBg="1" advAuto="0"/>
      <p:bldP spid="407" grpId="2" animBg="1" advAuto="0"/>
      <p:bldP spid="408" grpId="3" animBg="1" advAuto="0"/>
      <p:bldP spid="411" grpId="4" animBg="1" advAuto="0"/>
      <p:bldP spid="412" grpId="5" animBg="1" advAuto="0"/>
    </p:bldLst>
  </p:timing>
</p:sld>
</file>

<file path=ppt/theme/theme1.xml><?xml version="1.0" encoding="utf-8"?>
<a:theme xmlns:a="http://schemas.openxmlformats.org/drawingml/2006/main" name="White">
  <a:themeElements>
    <a:clrScheme name="White">
      <a:dk1>
        <a:srgbClr val="606B7F"/>
      </a:dk1>
      <a:lt1>
        <a:srgbClr val="7F5E20"/>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B603B"/>
        </a:solid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191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B603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B603B"/>
        </a:solid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191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B603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1653</Words>
  <Application>Microsoft Macintosh PowerPoint</Application>
  <PresentationFormat>Benutzerdefiniert</PresentationFormat>
  <Paragraphs>257</Paragraphs>
  <Slides>23</Slides>
  <Notes>8</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23</vt:i4>
      </vt:variant>
    </vt:vector>
  </HeadingPairs>
  <TitlesOfParts>
    <vt:vector size="37" baseType="lpstr">
      <vt:lpstr>Avenir LT Std 55 Roman</vt:lpstr>
      <vt:lpstr>Avenir LT Std 65 Medium</vt:lpstr>
      <vt:lpstr>Corbel</vt:lpstr>
      <vt:lpstr>Gill Sans</vt:lpstr>
      <vt:lpstr>Gill Sans Light</vt:lpstr>
      <vt:lpstr>Gill Sans MT</vt:lpstr>
      <vt:lpstr>Gill Sans MT Pro</vt:lpstr>
      <vt:lpstr>Gill Sans Std Bold</vt:lpstr>
      <vt:lpstr>Helvetica</vt:lpstr>
      <vt:lpstr>Helvetica Neue</vt:lpstr>
      <vt:lpstr>Lucida Grande</vt:lpstr>
      <vt:lpstr>Palatino</vt:lpstr>
      <vt:lpstr>Thonburi</vt:lpstr>
      <vt:lpstr>White</vt:lpstr>
      <vt:lpstr>Neue Oberstufe BW 2019</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 Oberstufe BW 2019</dc:title>
  <cp:lastModifiedBy>Ralf Chmielus</cp:lastModifiedBy>
  <cp:revision>7</cp:revision>
  <dcterms:modified xsi:type="dcterms:W3CDTF">2017-01-28T13:00:46Z</dcterms:modified>
</cp:coreProperties>
</file>