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606B7F"/>
        </a:solidFill>
        <a:effectLst/>
        <a:uFillTx/>
        <a:latin typeface="+mn-lt"/>
        <a:ea typeface="+mn-ea"/>
        <a:cs typeface="+mn-cs"/>
        <a:sym typeface="Gill Sans Light"/>
      </a:defRPr>
    </a:lvl1pPr>
    <a:lvl2pPr marL="0" marR="0" indent="3429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606B7F"/>
        </a:solidFill>
        <a:effectLst/>
        <a:uFillTx/>
        <a:latin typeface="+mn-lt"/>
        <a:ea typeface="+mn-ea"/>
        <a:cs typeface="+mn-cs"/>
        <a:sym typeface="Gill Sans Light"/>
      </a:defRPr>
    </a:lvl2pPr>
    <a:lvl3pPr marL="0" marR="0" indent="6858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606B7F"/>
        </a:solidFill>
        <a:effectLst/>
        <a:uFillTx/>
        <a:latin typeface="+mn-lt"/>
        <a:ea typeface="+mn-ea"/>
        <a:cs typeface="+mn-cs"/>
        <a:sym typeface="Gill Sans Light"/>
      </a:defRPr>
    </a:lvl3pPr>
    <a:lvl4pPr marL="0" marR="0" indent="10287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606B7F"/>
        </a:solidFill>
        <a:effectLst/>
        <a:uFillTx/>
        <a:latin typeface="+mn-lt"/>
        <a:ea typeface="+mn-ea"/>
        <a:cs typeface="+mn-cs"/>
        <a:sym typeface="Gill Sans Light"/>
      </a:defRPr>
    </a:lvl4pPr>
    <a:lvl5pPr marL="0" marR="0" indent="13716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606B7F"/>
        </a:solidFill>
        <a:effectLst/>
        <a:uFillTx/>
        <a:latin typeface="+mn-lt"/>
        <a:ea typeface="+mn-ea"/>
        <a:cs typeface="+mn-cs"/>
        <a:sym typeface="Gill Sans Light"/>
      </a:defRPr>
    </a:lvl5pPr>
    <a:lvl6pPr marL="0" marR="0" indent="17145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606B7F"/>
        </a:solidFill>
        <a:effectLst/>
        <a:uFillTx/>
        <a:latin typeface="+mn-lt"/>
        <a:ea typeface="+mn-ea"/>
        <a:cs typeface="+mn-cs"/>
        <a:sym typeface="Gill Sans Light"/>
      </a:defRPr>
    </a:lvl6pPr>
    <a:lvl7pPr marL="0" marR="0" indent="20574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606B7F"/>
        </a:solidFill>
        <a:effectLst/>
        <a:uFillTx/>
        <a:latin typeface="+mn-lt"/>
        <a:ea typeface="+mn-ea"/>
        <a:cs typeface="+mn-cs"/>
        <a:sym typeface="Gill Sans Light"/>
      </a:defRPr>
    </a:lvl7pPr>
    <a:lvl8pPr marL="0" marR="0" indent="24003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606B7F"/>
        </a:solidFill>
        <a:effectLst/>
        <a:uFillTx/>
        <a:latin typeface="+mn-lt"/>
        <a:ea typeface="+mn-ea"/>
        <a:cs typeface="+mn-cs"/>
        <a:sym typeface="Gill Sans Light"/>
      </a:defRPr>
    </a:lvl8pPr>
    <a:lvl9pPr marL="0" marR="0" indent="27432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606B7F"/>
        </a:solidFill>
        <a:effectLst/>
        <a:uFillTx/>
        <a:latin typeface="+mn-lt"/>
        <a:ea typeface="+mn-ea"/>
        <a:cs typeface="+mn-cs"/>
        <a:sym typeface="Gill Sans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3B414C"/>
        </a:fontRef>
        <a:srgbClr val="3B414C"/>
      </a:tcTxStyle>
      <a:tcStyle>
        <a:tcBdr>
          <a:left>
            <a:ln w="12700" cap="flat">
              <a:solidFill>
                <a:srgbClr val="594634"/>
              </a:solidFill>
              <a:prstDash val="solid"/>
              <a:miter lim="400000"/>
            </a:ln>
          </a:left>
          <a:right>
            <a:ln w="12700" cap="flat">
              <a:solidFill>
                <a:srgbClr val="594634"/>
              </a:solidFill>
              <a:prstDash val="solid"/>
              <a:miter lim="400000"/>
            </a:ln>
          </a:right>
          <a:top>
            <a:ln w="12700" cap="flat">
              <a:solidFill>
                <a:srgbClr val="594634"/>
              </a:solidFill>
              <a:prstDash val="solid"/>
              <a:miter lim="400000"/>
            </a:ln>
          </a:top>
          <a:bottom>
            <a:ln w="12700" cap="flat">
              <a:solidFill>
                <a:srgbClr val="594634"/>
              </a:solidFill>
              <a:prstDash val="solid"/>
              <a:miter lim="400000"/>
            </a:ln>
          </a:bottom>
          <a:insideH>
            <a:ln w="12700" cap="flat">
              <a:solidFill>
                <a:srgbClr val="594634"/>
              </a:solidFill>
              <a:prstDash val="solid"/>
              <a:miter lim="400000"/>
            </a:ln>
          </a:insideH>
          <a:insideV>
            <a:ln w="12700" cap="flat">
              <a:solidFill>
                <a:srgbClr val="594634"/>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3B414C"/>
        </a:fontRef>
        <a:srgbClr val="3B414C"/>
      </a:tcTxStyle>
      <a:tcStyle>
        <a:tcBdr>
          <a:left>
            <a:ln w="12700" cap="flat">
              <a:solidFill>
                <a:srgbClr val="594634"/>
              </a:solidFill>
              <a:prstDash val="solid"/>
              <a:miter lim="400000"/>
            </a:ln>
          </a:left>
          <a:right>
            <a:ln w="12700" cap="flat">
              <a:solidFill>
                <a:srgbClr val="594634"/>
              </a:solidFill>
              <a:prstDash val="solid"/>
              <a:miter lim="400000"/>
            </a:ln>
          </a:right>
          <a:top>
            <a:ln w="12700" cap="flat">
              <a:solidFill>
                <a:srgbClr val="594634"/>
              </a:solidFill>
              <a:prstDash val="solid"/>
              <a:miter lim="400000"/>
            </a:ln>
          </a:top>
          <a:bottom>
            <a:ln w="12700" cap="flat">
              <a:solidFill>
                <a:srgbClr val="594634"/>
              </a:solidFill>
              <a:prstDash val="solid"/>
              <a:miter lim="400000"/>
            </a:ln>
          </a:bottom>
          <a:insideH>
            <a:ln w="12700" cap="flat">
              <a:solidFill>
                <a:srgbClr val="594634"/>
              </a:solidFill>
              <a:prstDash val="solid"/>
              <a:miter lim="400000"/>
            </a:ln>
          </a:insideH>
          <a:insideV>
            <a:ln w="12700" cap="flat">
              <a:solidFill>
                <a:srgbClr val="594634"/>
              </a:solidFill>
              <a:prstDash val="solid"/>
              <a:miter lim="400000"/>
            </a:ln>
          </a:insideV>
        </a:tcBdr>
        <a:fill>
          <a:solidFill>
            <a:srgbClr val="B3B185">
              <a:alpha val="60000"/>
            </a:srgbClr>
          </a:solidFill>
        </a:fill>
      </a:tcStyle>
    </a:firstCol>
    <a:lastRow>
      <a:tcTxStyle b="off" i="off">
        <a:fontRef idx="minor">
          <a:srgbClr val="3B414C"/>
        </a:fontRef>
        <a:srgbClr val="3B414C"/>
      </a:tcTxStyle>
      <a:tcStyle>
        <a:tcBdr>
          <a:left>
            <a:ln w="25400" cap="flat">
              <a:solidFill>
                <a:srgbClr val="594634"/>
              </a:solidFill>
              <a:prstDash val="solid"/>
              <a:miter lim="400000"/>
            </a:ln>
          </a:left>
          <a:right>
            <a:ln w="25400" cap="flat">
              <a:solidFill>
                <a:srgbClr val="594634"/>
              </a:solidFill>
              <a:prstDash val="solid"/>
              <a:miter lim="400000"/>
            </a:ln>
          </a:right>
          <a:top>
            <a:ln w="25400" cap="flat">
              <a:solidFill>
                <a:srgbClr val="594634"/>
              </a:solidFill>
              <a:prstDash val="solid"/>
              <a:miter lim="400000"/>
            </a:ln>
          </a:top>
          <a:bottom>
            <a:ln w="25400" cap="flat">
              <a:solidFill>
                <a:srgbClr val="594634"/>
              </a:solidFill>
              <a:prstDash val="solid"/>
              <a:miter lim="400000"/>
            </a:ln>
          </a:bottom>
          <a:insideH>
            <a:ln w="25400" cap="flat">
              <a:solidFill>
                <a:srgbClr val="594634"/>
              </a:solidFill>
              <a:prstDash val="solid"/>
              <a:miter lim="400000"/>
            </a:ln>
          </a:insideH>
          <a:insideV>
            <a:ln w="25400" cap="flat">
              <a:solidFill>
                <a:srgbClr val="594634"/>
              </a:solidFill>
              <a:prstDash val="solid"/>
              <a:miter lim="400000"/>
            </a:ln>
          </a:insideV>
        </a:tcBdr>
        <a:fill>
          <a:solidFill>
            <a:srgbClr val="B3B185">
              <a:alpha val="60000"/>
            </a:srgbClr>
          </a:solidFill>
        </a:fill>
      </a:tcStyle>
    </a:lastRow>
    <a:firstRow>
      <a:tcTxStyle b="off" i="off">
        <a:fontRef idx="minor">
          <a:srgbClr val="FFFFFF"/>
        </a:fontRef>
        <a:srgbClr val="FFFFFF"/>
      </a:tcTxStyle>
      <a:tcStyle>
        <a:tcBdr>
          <a:left>
            <a:ln w="12700" cap="flat">
              <a:solidFill>
                <a:srgbClr val="594634"/>
              </a:solidFill>
              <a:prstDash val="solid"/>
              <a:miter lim="400000"/>
            </a:ln>
          </a:left>
          <a:right>
            <a:ln w="12700" cap="flat">
              <a:solidFill>
                <a:srgbClr val="594634"/>
              </a:solidFill>
              <a:prstDash val="solid"/>
              <a:miter lim="400000"/>
            </a:ln>
          </a:right>
          <a:top>
            <a:ln w="12700" cap="flat">
              <a:solidFill>
                <a:srgbClr val="594634"/>
              </a:solidFill>
              <a:prstDash val="solid"/>
              <a:miter lim="400000"/>
            </a:ln>
          </a:top>
          <a:bottom>
            <a:ln w="12700" cap="flat">
              <a:solidFill>
                <a:srgbClr val="594634"/>
              </a:solidFill>
              <a:prstDash val="solid"/>
              <a:miter lim="400000"/>
            </a:ln>
          </a:bottom>
          <a:insideH>
            <a:ln w="12700" cap="flat">
              <a:solidFill>
                <a:srgbClr val="594634"/>
              </a:solidFill>
              <a:prstDash val="solid"/>
              <a:miter lim="400000"/>
            </a:ln>
          </a:insideH>
          <a:insideV>
            <a:ln w="12700" cap="flat">
              <a:solidFill>
                <a:srgbClr val="594634"/>
              </a:solidFill>
              <a:prstDash val="solid"/>
              <a:miter lim="400000"/>
            </a:ln>
          </a:insideV>
        </a:tcBdr>
        <a:fill>
          <a:solidFill>
            <a:srgbClr val="9B603B"/>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9"/>
  </p:normalViewPr>
  <p:slideViewPr>
    <p:cSldViewPr snapToGrid="0" snapToObjects="1">
      <p:cViewPr varScale="1">
        <p:scale>
          <a:sx n="148" d="100"/>
          <a:sy n="148" d="100"/>
        </p:scale>
        <p:origin x="152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Arbeitsblat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de-DE"/>
  <c:roundedCorners val="0"/>
  <c:style val="2"/>
  <c:chart>
    <c:autoTitleDeleted val="1"/>
    <c:view3D>
      <c:rotX val="80"/>
      <c:hPercent val="103"/>
      <c:rotY val="149"/>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000000000000001E-3"/>
          <c:y val="5.0000000000000001E-3"/>
          <c:w val="0.99"/>
          <c:h val="0.98750000000000004"/>
        </c:manualLayout>
      </c:layout>
      <c:pie3DChart>
        <c:varyColors val="0"/>
        <c:ser>
          <c:idx val="0"/>
          <c:order val="0"/>
          <c:tx>
            <c:strRef>
              <c:f>Sheet1!$A$2</c:f>
              <c:strCache>
                <c:ptCount val="1"/>
                <c:pt idx="0">
                  <c:v>Reihe 1</c:v>
                </c:pt>
              </c:strCache>
            </c:strRef>
          </c:tx>
          <c:spPr>
            <a:solidFill>
              <a:srgbClr val="3B6C9D"/>
            </a:solidFill>
            <a:ln w="12700" cap="flat">
              <a:noFill/>
              <a:miter lim="400000"/>
            </a:ln>
            <a:effectLst>
              <a:outerShdw blurRad="127000" dir="7320000" algn="tl">
                <a:srgbClr val="000000">
                  <a:alpha val="55000"/>
                </a:srgbClr>
              </a:outerShdw>
            </a:effectLst>
            <a:sp3d prstMaterial="matte"/>
          </c:spPr>
          <c:explosion val="14"/>
          <c:dPt>
            <c:idx val="0"/>
            <c:bubble3D val="0"/>
            <c:extLst>
              <c:ext xmlns:c16="http://schemas.microsoft.com/office/drawing/2014/chart" uri="{C3380CC4-5D6E-409C-BE32-E72D297353CC}">
                <c16:uniqueId val="{00000001-3557-D342-A01B-D9582B3CBADA}"/>
              </c:ext>
            </c:extLst>
          </c:dPt>
          <c:dPt>
            <c:idx val="1"/>
            <c:bubble3D val="0"/>
            <c:explosion val="0"/>
            <c:spPr>
              <a:solidFill>
                <a:srgbClr val="6EA45A"/>
              </a:solidFill>
              <a:ln w="12700" cap="flat">
                <a:noFill/>
                <a:miter lim="400000"/>
              </a:ln>
              <a:effectLst>
                <a:outerShdw blurRad="127000" dir="7320000" algn="tl">
                  <a:srgbClr val="000000">
                    <a:alpha val="55000"/>
                  </a:srgbClr>
                </a:outerShdw>
              </a:effectLst>
              <a:sp3d prstMaterial="matte"/>
            </c:spPr>
            <c:extLst>
              <c:ext xmlns:c16="http://schemas.microsoft.com/office/drawing/2014/chart" uri="{C3380CC4-5D6E-409C-BE32-E72D297353CC}">
                <c16:uniqueId val="{00000003-3557-D342-A01B-D9582B3CBADA}"/>
              </c:ext>
            </c:extLst>
          </c:dPt>
          <c:dLbls>
            <c:dLbl>
              <c:idx val="0"/>
              <c:numFmt formatCode="#,##0" sourceLinked="0"/>
              <c:spPr/>
              <c:txPr>
                <a:bodyPr/>
                <a:lstStyle/>
                <a:p>
                  <a:pPr>
                    <a:defRPr sz="2000" b="0" i="0" u="none" strike="noStrike">
                      <a:solidFill>
                        <a:srgbClr val="FFFFFF"/>
                      </a:solidFill>
                      <a:effectLst>
                        <a:outerShdw blurRad="127000" dist="67896" dir="2388334" algn="tl">
                          <a:srgbClr val="000000">
                            <a:alpha val="79310"/>
                          </a:srgbClr>
                        </a:outerShdw>
                      </a:effectLst>
                      <a:latin typeface="Gill Sans Light"/>
                    </a:defRPr>
                  </a:pPr>
                  <a:endParaRPr lang="de-DE"/>
                </a:p>
              </c:txPr>
              <c:dLblPos val="ctr"/>
              <c:showLegendKey val="0"/>
              <c:showVal val="1"/>
              <c:showCatName val="1"/>
              <c:showSerName val="0"/>
              <c:showPercent val="0"/>
              <c:showBubbleSize val="0"/>
              <c:extLst>
                <c:ext xmlns:c16="http://schemas.microsoft.com/office/drawing/2014/chart" uri="{C3380CC4-5D6E-409C-BE32-E72D297353CC}">
                  <c16:uniqueId val="{00000001-3557-D342-A01B-D9582B3CBADA}"/>
                </c:ext>
              </c:extLst>
            </c:dLbl>
            <c:dLbl>
              <c:idx val="1"/>
              <c:numFmt formatCode="#,##0" sourceLinked="0"/>
              <c:spPr/>
              <c:txPr>
                <a:bodyPr/>
                <a:lstStyle/>
                <a:p>
                  <a:pPr>
                    <a:defRPr sz="2000" b="0" i="0" u="none" strike="noStrike">
                      <a:solidFill>
                        <a:srgbClr val="FFFFFF"/>
                      </a:solidFill>
                      <a:effectLst>
                        <a:outerShdw blurRad="127000" dist="67896" dir="2388334" algn="tl">
                          <a:srgbClr val="000000">
                            <a:alpha val="79310"/>
                          </a:srgbClr>
                        </a:outerShdw>
                      </a:effectLst>
                      <a:latin typeface="Gill Sans Light"/>
                    </a:defRPr>
                  </a:pPr>
                  <a:endParaRPr lang="de-DE"/>
                </a:p>
              </c:txPr>
              <c:dLblPos val="ctr"/>
              <c:showLegendKey val="0"/>
              <c:showVal val="1"/>
              <c:showCatName val="1"/>
              <c:showSerName val="0"/>
              <c:showPercent val="0"/>
              <c:showBubbleSize val="0"/>
              <c:extLst>
                <c:ext xmlns:c16="http://schemas.microsoft.com/office/drawing/2014/chart" uri="{C3380CC4-5D6E-409C-BE32-E72D297353CC}">
                  <c16:uniqueId val="{00000003-3557-D342-A01B-D9582B3CBADA}"/>
                </c:ext>
              </c:extLst>
            </c:dLbl>
            <c:numFmt formatCode="#,##0" sourceLinked="0"/>
            <c:spPr>
              <a:noFill/>
              <a:ln>
                <a:noFill/>
              </a:ln>
              <a:effectLst/>
            </c:spPr>
            <c:txPr>
              <a:bodyPr/>
              <a:lstStyle/>
              <a:p>
                <a:pPr>
                  <a:defRPr sz="2000" b="0" i="0" u="none" strike="noStrike">
                    <a:solidFill>
                      <a:srgbClr val="FFFFFF"/>
                    </a:solidFill>
                    <a:effectLst>
                      <a:outerShdw blurRad="127000" dist="67896" dir="2388334" algn="tl">
                        <a:srgbClr val="000000">
                          <a:alpha val="79310"/>
                        </a:srgbClr>
                      </a:outerShdw>
                    </a:effectLst>
                    <a:latin typeface="Gill Sans Light"/>
                  </a:defRPr>
                </a:pPr>
                <a:endParaRPr lang="de-DE"/>
              </a:p>
            </c:txPr>
            <c:dLblPos val="ctr"/>
            <c:showLegendKey val="0"/>
            <c:showVal val="1"/>
            <c:showCatName val="1"/>
            <c:showSerName val="0"/>
            <c:showPercent val="0"/>
            <c:showBubbleSize val="0"/>
            <c:showLeaderLines val="0"/>
            <c:extLst>
              <c:ext xmlns:c15="http://schemas.microsoft.com/office/drawing/2012/chart" uri="{CE6537A1-D6FC-4f65-9D91-7224C49458BB}"/>
            </c:extLst>
          </c:dLbls>
          <c:cat>
            <c:strRef>
              <c:f>Sheet1!$B$1:$C$1</c:f>
              <c:strCache>
                <c:ptCount val="2"/>
                <c:pt idx="0">
                  <c:v>Block I (Kurse) </c:v>
                </c:pt>
                <c:pt idx="1">
                  <c:v>Block II (Abi)</c:v>
                </c:pt>
              </c:strCache>
            </c:strRef>
          </c:cat>
          <c:val>
            <c:numRef>
              <c:f>Sheet1!$B$2:$C$2</c:f>
              <c:numCache>
                <c:formatCode>General</c:formatCode>
                <c:ptCount val="2"/>
                <c:pt idx="0">
                  <c:v>600</c:v>
                </c:pt>
                <c:pt idx="1">
                  <c:v>300</c:v>
                </c:pt>
              </c:numCache>
            </c:numRef>
          </c:val>
          <c:extLst>
            <c:ext xmlns:c16="http://schemas.microsoft.com/office/drawing/2014/chart" uri="{C3380CC4-5D6E-409C-BE32-E72D297353CC}">
              <c16:uniqueId val="{00000004-3557-D342-A01B-D9582B3CBADA}"/>
            </c:ext>
          </c:extLst>
        </c:ser>
        <c:ser>
          <c:idx val="0"/>
          <c:order val="1"/>
          <c:tx>
            <c:strRef>
              <c:f>Sheet1!$A$3</c:f>
              <c:strCache>
                <c:ptCount val="2"/>
                <c:pt idx="1">
                  <c:v>Ohne Titel 2</c:v>
                </c:pt>
              </c:strCache>
            </c:strRef>
          </c:tx>
          <c:spPr>
            <a:solidFill>
              <a:srgbClr val="3B6C9D"/>
            </a:solidFill>
            <a:ln w="12700" cap="flat">
              <a:noFill/>
              <a:miter lim="400000"/>
            </a:ln>
            <a:effectLst>
              <a:outerShdw blurRad="127000" dir="7320000" algn="tl">
                <a:srgbClr val="000000">
                  <a:alpha val="55000"/>
                </a:srgbClr>
              </a:outerShdw>
            </a:effectLst>
            <a:sp3d prstMaterial="matte"/>
          </c:spPr>
          <c:explosion val="14"/>
          <c:dPt>
            <c:idx val="0"/>
            <c:bubble3D val="0"/>
            <c:extLst>
              <c:ext xmlns:c16="http://schemas.microsoft.com/office/drawing/2014/chart" uri="{C3380CC4-5D6E-409C-BE32-E72D297353CC}">
                <c16:uniqueId val="{00000006-3557-D342-A01B-D9582B3CBADA}"/>
              </c:ext>
            </c:extLst>
          </c:dPt>
          <c:dPt>
            <c:idx val="1"/>
            <c:bubble3D val="0"/>
            <c:explosion val="0"/>
            <c:spPr>
              <a:solidFill>
                <a:srgbClr val="6EA45A"/>
              </a:solidFill>
              <a:ln w="12700" cap="flat">
                <a:noFill/>
                <a:miter lim="400000"/>
              </a:ln>
              <a:effectLst>
                <a:outerShdw blurRad="127000" dir="7320000" algn="tl">
                  <a:srgbClr val="000000">
                    <a:alpha val="55000"/>
                  </a:srgbClr>
                </a:outerShdw>
              </a:effectLst>
              <a:sp3d prstMaterial="matte"/>
            </c:spPr>
            <c:extLst>
              <c:ext xmlns:c16="http://schemas.microsoft.com/office/drawing/2014/chart" uri="{C3380CC4-5D6E-409C-BE32-E72D297353CC}">
                <c16:uniqueId val="{00000008-3557-D342-A01B-D9582B3CBADA}"/>
              </c:ext>
            </c:extLst>
          </c:dPt>
          <c:dLbls>
            <c:dLbl>
              <c:idx val="0"/>
              <c:numFmt formatCode="#,##0" sourceLinked="0"/>
              <c:spPr/>
              <c:txPr>
                <a:bodyPr/>
                <a:lstStyle/>
                <a:p>
                  <a:pPr>
                    <a:defRPr sz="2000" b="0" i="0" u="none" strike="noStrike">
                      <a:solidFill>
                        <a:srgbClr val="FFFFFF"/>
                      </a:solidFill>
                      <a:effectLst>
                        <a:outerShdw blurRad="127000" dist="67896" dir="2388334" algn="tl">
                          <a:srgbClr val="000000">
                            <a:alpha val="79310"/>
                          </a:srgbClr>
                        </a:outerShdw>
                      </a:effectLst>
                      <a:latin typeface="Gill Sans Light"/>
                    </a:defRPr>
                  </a:pPr>
                  <a:endParaRPr lang="de-DE"/>
                </a:p>
              </c:txPr>
              <c:dLblPos val="ctr"/>
              <c:showLegendKey val="0"/>
              <c:showVal val="1"/>
              <c:showCatName val="1"/>
              <c:showSerName val="0"/>
              <c:showPercent val="0"/>
              <c:showBubbleSize val="0"/>
              <c:extLst>
                <c:ext xmlns:c16="http://schemas.microsoft.com/office/drawing/2014/chart" uri="{C3380CC4-5D6E-409C-BE32-E72D297353CC}">
                  <c16:uniqueId val="{00000006-3557-D342-A01B-D9582B3CBADA}"/>
                </c:ext>
              </c:extLst>
            </c:dLbl>
            <c:dLbl>
              <c:idx val="1"/>
              <c:numFmt formatCode="#,##0" sourceLinked="0"/>
              <c:spPr/>
              <c:txPr>
                <a:bodyPr/>
                <a:lstStyle/>
                <a:p>
                  <a:pPr>
                    <a:defRPr sz="2000" b="0" i="0" u="none" strike="noStrike">
                      <a:solidFill>
                        <a:srgbClr val="FFFFFF"/>
                      </a:solidFill>
                      <a:effectLst>
                        <a:outerShdw blurRad="127000" dist="67896" dir="2388334" algn="tl">
                          <a:srgbClr val="000000">
                            <a:alpha val="79310"/>
                          </a:srgbClr>
                        </a:outerShdw>
                      </a:effectLst>
                      <a:latin typeface="Gill Sans Light"/>
                    </a:defRPr>
                  </a:pPr>
                  <a:endParaRPr lang="de-DE"/>
                </a:p>
              </c:txPr>
              <c:dLblPos val="ctr"/>
              <c:showLegendKey val="0"/>
              <c:showVal val="1"/>
              <c:showCatName val="1"/>
              <c:showSerName val="0"/>
              <c:showPercent val="0"/>
              <c:showBubbleSize val="0"/>
              <c:extLst>
                <c:ext xmlns:c16="http://schemas.microsoft.com/office/drawing/2014/chart" uri="{C3380CC4-5D6E-409C-BE32-E72D297353CC}">
                  <c16:uniqueId val="{00000008-3557-D342-A01B-D9582B3CBADA}"/>
                </c:ext>
              </c:extLst>
            </c:dLbl>
            <c:numFmt formatCode="#,##0" sourceLinked="0"/>
            <c:spPr>
              <a:noFill/>
              <a:ln>
                <a:noFill/>
              </a:ln>
              <a:effectLst/>
            </c:spPr>
            <c:txPr>
              <a:bodyPr/>
              <a:lstStyle/>
              <a:p>
                <a:pPr>
                  <a:defRPr sz="2000" b="0" i="0" u="none" strike="noStrike">
                    <a:solidFill>
                      <a:srgbClr val="FFFFFF"/>
                    </a:solidFill>
                    <a:effectLst>
                      <a:outerShdw blurRad="127000" dist="67896" dir="2388334" algn="tl">
                        <a:srgbClr val="000000">
                          <a:alpha val="79310"/>
                        </a:srgbClr>
                      </a:outerShdw>
                    </a:effectLst>
                    <a:latin typeface="Gill Sans Light"/>
                  </a:defRPr>
                </a:pPr>
                <a:endParaRPr lang="de-DE"/>
              </a:p>
            </c:txPr>
            <c:dLblPos val="ctr"/>
            <c:showLegendKey val="0"/>
            <c:showVal val="1"/>
            <c:showCatName val="1"/>
            <c:showSerName val="0"/>
            <c:showPercent val="0"/>
            <c:showBubbleSize val="0"/>
            <c:showLeaderLines val="0"/>
            <c:extLst>
              <c:ext xmlns:c15="http://schemas.microsoft.com/office/drawing/2012/chart" uri="{CE6537A1-D6FC-4f65-9D91-7224C49458BB}"/>
            </c:extLst>
          </c:dLbls>
          <c:cat>
            <c:strRef>
              <c:f>Sheet1!$B$1:$C$1</c:f>
              <c:strCache>
                <c:ptCount val="2"/>
                <c:pt idx="0">
                  <c:v>Block I (Kurse) </c:v>
                </c:pt>
                <c:pt idx="1">
                  <c:v>Block II (Abi)</c:v>
                </c:pt>
              </c:strCache>
            </c:strRef>
          </c:cat>
          <c:val>
            <c:numRef>
              <c:f>Sheet1!$B$3:$C$3</c:f>
              <c:numCache>
                <c:formatCode>General</c:formatCode>
                <c:ptCount val="2"/>
                <c:pt idx="0">
                  <c:v>200</c:v>
                </c:pt>
                <c:pt idx="1">
                  <c:v>100</c:v>
                </c:pt>
              </c:numCache>
            </c:numRef>
          </c:val>
          <c:extLst>
            <c:ext xmlns:c16="http://schemas.microsoft.com/office/drawing/2014/chart" uri="{C3380CC4-5D6E-409C-BE32-E72D297353CC}">
              <c16:uniqueId val="{00000009-3557-D342-A01B-D9582B3CBADA}"/>
            </c:ext>
          </c:extLst>
        </c:ser>
        <c:dLbls>
          <c:showLegendKey val="0"/>
          <c:showVal val="0"/>
          <c:showCatName val="0"/>
          <c:showSerName val="0"/>
          <c:showPercent val="0"/>
          <c:showBubbleSize val="0"/>
          <c:showLeaderLines val="0"/>
        </c:dLbls>
      </c:pie3D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de-DE"/>
  <c:roundedCorners val="0"/>
  <c:style val="2"/>
  <c:chart>
    <c:autoTitleDeleted val="1"/>
    <c:view3D>
      <c:rotX val="17"/>
      <c:hPercent val="49"/>
      <c:rotY val="18"/>
      <c:depthPercent val="72"/>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000000000000001E-3"/>
          <c:y val="5.0000000000000001E-3"/>
          <c:w val="0.99"/>
          <c:h val="0.98750000000000004"/>
        </c:manualLayout>
      </c:layout>
      <c:bar3DChart>
        <c:barDir val="col"/>
        <c:grouping val="stacked"/>
        <c:varyColors val="0"/>
        <c:ser>
          <c:idx val="0"/>
          <c:order val="0"/>
          <c:tx>
            <c:strRef>
              <c:f>Sheet1!$A$2</c:f>
              <c:strCache>
                <c:ptCount val="1"/>
                <c:pt idx="0">
                  <c:v>Reihe 3</c:v>
                </c:pt>
              </c:strCache>
            </c:strRef>
          </c:tx>
          <c:spPr>
            <a:solidFill>
              <a:srgbClr val="008F00"/>
            </a:solidFill>
            <a:ln w="12700" cap="flat">
              <a:noFill/>
              <a:miter lim="400000"/>
            </a:ln>
            <a:effectLst>
              <a:outerShdw blurRad="254000" dir="7320000" algn="tl">
                <a:srgbClr val="000000">
                  <a:alpha val="55000"/>
                </a:srgbClr>
              </a:outerShdw>
            </a:effectLst>
            <a:sp3d prstMaterial="matte"/>
          </c:spPr>
          <c:invertIfNegative val="0"/>
          <c:dLbls>
            <c:numFmt formatCode="#,##0" sourceLinked="0"/>
            <c:spPr>
              <a:noFill/>
              <a:ln>
                <a:noFill/>
              </a:ln>
              <a:effectLst/>
            </c:spPr>
            <c:txPr>
              <a:bodyPr/>
              <a:lstStyle/>
              <a:p>
                <a:pPr>
                  <a:defRPr sz="1600" b="0" i="0" u="none" strike="noStrike">
                    <a:solidFill>
                      <a:srgbClr val="FFFFFF"/>
                    </a:solidFill>
                    <a:latin typeface="Gill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Block I (Kursleistungen)</c:v>
                </c:pt>
                <c:pt idx="1">
                  <c:v>Block II (Abiturleistungen)</c:v>
                </c:pt>
              </c:strCache>
            </c:strRef>
          </c:cat>
          <c:val>
            <c:numRef>
              <c:f>Sheet1!$B$2:$C$2</c:f>
              <c:numCache>
                <c:formatCode>General</c:formatCode>
                <c:ptCount val="2"/>
                <c:pt idx="0">
                  <c:v>0</c:v>
                </c:pt>
                <c:pt idx="1">
                  <c:v>100</c:v>
                </c:pt>
              </c:numCache>
            </c:numRef>
          </c:val>
          <c:extLst>
            <c:ext xmlns:c16="http://schemas.microsoft.com/office/drawing/2014/chart" uri="{C3380CC4-5D6E-409C-BE32-E72D297353CC}">
              <c16:uniqueId val="{00000000-6F58-BD4A-BA3A-60FB6F484E8A}"/>
            </c:ext>
          </c:extLst>
        </c:ser>
        <c:ser>
          <c:idx val="1"/>
          <c:order val="1"/>
          <c:tx>
            <c:strRef>
              <c:f>Sheet1!$A$3</c:f>
              <c:strCache>
                <c:ptCount val="1"/>
                <c:pt idx="0">
                  <c:v>Reihe 4</c:v>
                </c:pt>
              </c:strCache>
            </c:strRef>
          </c:tx>
          <c:spPr>
            <a:solidFill>
              <a:srgbClr val="85D868"/>
            </a:solidFill>
            <a:ln w="12700" cap="flat">
              <a:noFill/>
              <a:miter lim="400000"/>
            </a:ln>
            <a:effectLst>
              <a:outerShdw blurRad="254000" dir="7320000" algn="tl">
                <a:srgbClr val="000000">
                  <a:alpha val="55000"/>
                </a:srgbClr>
              </a:outerShdw>
            </a:effectLst>
            <a:sp3d prstMaterial="matte"/>
          </c:spPr>
          <c:invertIfNegative val="0"/>
          <c:dLbls>
            <c:numFmt formatCode="#,##0" sourceLinked="0"/>
            <c:spPr>
              <a:noFill/>
              <a:ln>
                <a:noFill/>
              </a:ln>
              <a:effectLst/>
            </c:spPr>
            <c:txPr>
              <a:bodyPr/>
              <a:lstStyle/>
              <a:p>
                <a:pPr>
                  <a:defRPr sz="1600" b="0" i="0" u="none" strike="noStrike">
                    <a:solidFill>
                      <a:srgbClr val="FFFFFF"/>
                    </a:solidFill>
                    <a:latin typeface="Gill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Block I (Kursleistungen)</c:v>
                </c:pt>
                <c:pt idx="1">
                  <c:v>Block II (Abiturleistungen)</c:v>
                </c:pt>
              </c:strCache>
            </c:strRef>
          </c:cat>
          <c:val>
            <c:numRef>
              <c:f>Sheet1!$B$3:$C$3</c:f>
              <c:numCache>
                <c:formatCode>General</c:formatCode>
                <c:ptCount val="2"/>
                <c:pt idx="0">
                  <c:v>0</c:v>
                </c:pt>
                <c:pt idx="1">
                  <c:v>200</c:v>
                </c:pt>
              </c:numCache>
            </c:numRef>
          </c:val>
          <c:extLst>
            <c:ext xmlns:c16="http://schemas.microsoft.com/office/drawing/2014/chart" uri="{C3380CC4-5D6E-409C-BE32-E72D297353CC}">
              <c16:uniqueId val="{00000001-6F58-BD4A-BA3A-60FB6F484E8A}"/>
            </c:ext>
          </c:extLst>
        </c:ser>
        <c:ser>
          <c:idx val="2"/>
          <c:order val="2"/>
          <c:tx>
            <c:strRef>
              <c:f>Sheet1!$A$4</c:f>
              <c:strCache>
                <c:ptCount val="1"/>
                <c:pt idx="0">
                  <c:v>Reihe 1</c:v>
                </c:pt>
              </c:strCache>
            </c:strRef>
          </c:tx>
          <c:spPr>
            <a:solidFill>
              <a:srgbClr val="005493"/>
            </a:solidFill>
            <a:ln w="12700" cap="flat">
              <a:noFill/>
              <a:miter lim="400000"/>
            </a:ln>
            <a:effectLst>
              <a:outerShdw blurRad="254000" dir="7320000" algn="tl">
                <a:srgbClr val="000000">
                  <a:alpha val="55000"/>
                </a:srgbClr>
              </a:outerShdw>
            </a:effectLst>
            <a:sp3d prstMaterial="matte"/>
          </c:spPr>
          <c:invertIfNegative val="0"/>
          <c:dLbls>
            <c:numFmt formatCode="#,##0" sourceLinked="0"/>
            <c:spPr>
              <a:noFill/>
              <a:ln>
                <a:noFill/>
              </a:ln>
              <a:effectLst/>
            </c:spPr>
            <c:txPr>
              <a:bodyPr/>
              <a:lstStyle/>
              <a:p>
                <a:pPr>
                  <a:defRPr sz="1600" b="0" i="0" u="none" strike="noStrike">
                    <a:solidFill>
                      <a:srgbClr val="FFFFFF"/>
                    </a:solidFill>
                    <a:latin typeface="Gill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Block I (Kursleistungen)</c:v>
                </c:pt>
                <c:pt idx="1">
                  <c:v>Block II (Abiturleistungen)</c:v>
                </c:pt>
              </c:strCache>
            </c:strRef>
          </c:cat>
          <c:val>
            <c:numRef>
              <c:f>Sheet1!$B$4:$C$4</c:f>
              <c:numCache>
                <c:formatCode>General</c:formatCode>
                <c:ptCount val="2"/>
                <c:pt idx="0">
                  <c:v>200</c:v>
                </c:pt>
                <c:pt idx="1">
                  <c:v>0</c:v>
                </c:pt>
              </c:numCache>
            </c:numRef>
          </c:val>
          <c:extLst>
            <c:ext xmlns:c16="http://schemas.microsoft.com/office/drawing/2014/chart" uri="{C3380CC4-5D6E-409C-BE32-E72D297353CC}">
              <c16:uniqueId val="{00000002-6F58-BD4A-BA3A-60FB6F484E8A}"/>
            </c:ext>
          </c:extLst>
        </c:ser>
        <c:ser>
          <c:idx val="3"/>
          <c:order val="3"/>
          <c:tx>
            <c:strRef>
              <c:f>Sheet1!$A$5</c:f>
              <c:strCache>
                <c:ptCount val="1"/>
                <c:pt idx="0">
                  <c:v>Reihe 2</c:v>
                </c:pt>
              </c:strCache>
            </c:strRef>
          </c:tx>
          <c:spPr>
            <a:solidFill>
              <a:srgbClr val="4A91EB"/>
            </a:solidFill>
            <a:ln w="12700" cap="flat">
              <a:noFill/>
              <a:miter lim="400000"/>
            </a:ln>
            <a:effectLst>
              <a:outerShdw blurRad="254000" dir="7320000" algn="tl">
                <a:srgbClr val="000000">
                  <a:alpha val="55000"/>
                </a:srgbClr>
              </a:outerShdw>
            </a:effectLst>
            <a:sp3d prstMaterial="matte"/>
          </c:spPr>
          <c:invertIfNegative val="0"/>
          <c:dLbls>
            <c:numFmt formatCode="#,##0" sourceLinked="0"/>
            <c:spPr>
              <a:noFill/>
              <a:ln>
                <a:noFill/>
              </a:ln>
              <a:effectLst/>
            </c:spPr>
            <c:txPr>
              <a:bodyPr/>
              <a:lstStyle/>
              <a:p>
                <a:pPr>
                  <a:defRPr sz="1600" b="0" i="0" u="none" strike="noStrike">
                    <a:solidFill>
                      <a:srgbClr val="FFFFFF"/>
                    </a:solidFill>
                    <a:latin typeface="Gill Sans Light"/>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Block I (Kursleistungen)</c:v>
                </c:pt>
                <c:pt idx="1">
                  <c:v>Block II (Abiturleistungen)</c:v>
                </c:pt>
              </c:strCache>
            </c:strRef>
          </c:cat>
          <c:val>
            <c:numRef>
              <c:f>Sheet1!$B$5:$C$5</c:f>
              <c:numCache>
                <c:formatCode>General</c:formatCode>
                <c:ptCount val="2"/>
                <c:pt idx="0">
                  <c:v>400</c:v>
                </c:pt>
                <c:pt idx="1">
                  <c:v>0</c:v>
                </c:pt>
              </c:numCache>
            </c:numRef>
          </c:val>
          <c:extLst>
            <c:ext xmlns:c16="http://schemas.microsoft.com/office/drawing/2014/chart" uri="{C3380CC4-5D6E-409C-BE32-E72D297353CC}">
              <c16:uniqueId val="{00000003-6F58-BD4A-BA3A-60FB6F484E8A}"/>
            </c:ext>
          </c:extLst>
        </c:ser>
        <c:dLbls>
          <c:showLegendKey val="0"/>
          <c:showVal val="0"/>
          <c:showCatName val="0"/>
          <c:showSerName val="0"/>
          <c:showPercent val="0"/>
          <c:showBubbleSize val="0"/>
        </c:dLbls>
        <c:gapWidth val="152"/>
        <c:shape val="box"/>
        <c:axId val="2094734552"/>
        <c:axId val="2094734553"/>
        <c:axId val="2094734554"/>
      </c:bar3DChart>
      <c:catAx>
        <c:axId val="2094734552"/>
        <c:scaling>
          <c:orientation val="minMax"/>
        </c:scaling>
        <c:delete val="0"/>
        <c:axPos val="b"/>
        <c:numFmt formatCode="General" sourceLinked="0"/>
        <c:majorTickMark val="none"/>
        <c:minorTickMark val="none"/>
        <c:tickLblPos val="low"/>
        <c:spPr>
          <a:ln w="12700" cap="flat">
            <a:noFill/>
            <a:prstDash val="solid"/>
            <a:miter lim="400000"/>
          </a:ln>
        </c:spPr>
        <c:txPr>
          <a:bodyPr rot="0"/>
          <a:lstStyle/>
          <a:p>
            <a:pPr>
              <a:defRPr sz="2000" b="0" i="0" u="none" strike="noStrike">
                <a:solidFill>
                  <a:srgbClr val="000000"/>
                </a:solidFill>
                <a:latin typeface="Gill Sans Light"/>
              </a:defRPr>
            </a:pPr>
            <a:endParaRPr lang="de-DE"/>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B8B8B8"/>
              </a:solidFill>
              <a:prstDash val="solid"/>
              <a:miter lim="400000"/>
            </a:ln>
          </c:spPr>
        </c:majorGridlines>
        <c:numFmt formatCode="General" sourceLinked="0"/>
        <c:majorTickMark val="none"/>
        <c:minorTickMark val="none"/>
        <c:tickLblPos val="none"/>
        <c:spPr>
          <a:ln w="12700" cap="flat">
            <a:noFill/>
            <a:prstDash val="solid"/>
            <a:miter lim="400000"/>
          </a:ln>
        </c:spPr>
        <c:txPr>
          <a:bodyPr rot="0"/>
          <a:lstStyle/>
          <a:p>
            <a:pPr>
              <a:defRPr sz="2000" b="0" i="0" u="none" strike="noStrike">
                <a:solidFill>
                  <a:srgbClr val="000000"/>
                </a:solidFill>
                <a:latin typeface="Gill Sans Light"/>
              </a:defRPr>
            </a:pPr>
            <a:endParaRPr lang="de-DE"/>
          </a:p>
        </c:txPr>
        <c:crossAx val="2094734552"/>
        <c:crosses val="autoZero"/>
        <c:crossBetween val="between"/>
        <c:majorUnit val="200"/>
        <c:minorUnit val="100"/>
      </c:valAx>
      <c:serAx>
        <c:axId val="2094734554"/>
        <c:scaling>
          <c:orientation val="minMax"/>
        </c:scaling>
        <c:delete val="0"/>
        <c:axPos val="b"/>
        <c:majorTickMark val="out"/>
        <c:minorTickMark val="none"/>
        <c:tickLblPos val="none"/>
        <c:spPr>
          <a:ln w="12700" cap="flat">
            <a:noFill/>
            <a:prstDash val="solid"/>
            <a:miter lim="400000"/>
          </a:ln>
        </c:spPr>
        <c:crossAx val="2094734553"/>
        <c:crosses val="autoZero"/>
        <c:tickLblSkip val="1"/>
      </c:ser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9" name="Shape 299"/>
          <p:cNvSpPr>
            <a:spLocks noGrp="1" noRot="1" noChangeAspect="1"/>
          </p:cNvSpPr>
          <p:nvPr>
            <p:ph type="sldImg"/>
          </p:nvPr>
        </p:nvSpPr>
        <p:spPr>
          <a:xfrm>
            <a:off x="1143000" y="685800"/>
            <a:ext cx="4572000" cy="3429000"/>
          </a:xfrm>
          <a:prstGeom prst="rect">
            <a:avLst/>
          </a:prstGeom>
        </p:spPr>
        <p:txBody>
          <a:bodyPr/>
          <a:lstStyle/>
          <a:p>
            <a:endParaRPr/>
          </a:p>
        </p:txBody>
      </p:sp>
      <p:sp>
        <p:nvSpPr>
          <p:cNvPr id="300" name="Shape 30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584200" latinLnBrk="0">
      <a:defRPr sz="3000">
        <a:latin typeface="Lucida Grande"/>
        <a:ea typeface="Lucida Grande"/>
        <a:cs typeface="Lucida Grande"/>
        <a:sym typeface="Lucida Grande"/>
      </a:defRPr>
    </a:lvl1pPr>
    <a:lvl2pPr indent="228600" defTabSz="584200" latinLnBrk="0">
      <a:defRPr sz="3000">
        <a:latin typeface="Lucida Grande"/>
        <a:ea typeface="Lucida Grande"/>
        <a:cs typeface="Lucida Grande"/>
        <a:sym typeface="Lucida Grande"/>
      </a:defRPr>
    </a:lvl2pPr>
    <a:lvl3pPr indent="457200" defTabSz="584200" latinLnBrk="0">
      <a:defRPr sz="3000">
        <a:latin typeface="Lucida Grande"/>
        <a:ea typeface="Lucida Grande"/>
        <a:cs typeface="Lucida Grande"/>
        <a:sym typeface="Lucida Grande"/>
      </a:defRPr>
    </a:lvl3pPr>
    <a:lvl4pPr indent="685800" defTabSz="584200" latinLnBrk="0">
      <a:defRPr sz="3000">
        <a:latin typeface="Lucida Grande"/>
        <a:ea typeface="Lucida Grande"/>
        <a:cs typeface="Lucida Grande"/>
        <a:sym typeface="Lucida Grande"/>
      </a:defRPr>
    </a:lvl4pPr>
    <a:lvl5pPr indent="914400" defTabSz="584200" latinLnBrk="0">
      <a:defRPr sz="3000">
        <a:latin typeface="Lucida Grande"/>
        <a:ea typeface="Lucida Grande"/>
        <a:cs typeface="Lucida Grande"/>
        <a:sym typeface="Lucida Grande"/>
      </a:defRPr>
    </a:lvl5pPr>
    <a:lvl6pPr indent="1143000" defTabSz="584200" latinLnBrk="0">
      <a:defRPr sz="3000">
        <a:latin typeface="Lucida Grande"/>
        <a:ea typeface="Lucida Grande"/>
        <a:cs typeface="Lucida Grande"/>
        <a:sym typeface="Lucida Grande"/>
      </a:defRPr>
    </a:lvl6pPr>
    <a:lvl7pPr indent="1371600" defTabSz="584200" latinLnBrk="0">
      <a:defRPr sz="3000">
        <a:latin typeface="Lucida Grande"/>
        <a:ea typeface="Lucida Grande"/>
        <a:cs typeface="Lucida Grande"/>
        <a:sym typeface="Lucida Grande"/>
      </a:defRPr>
    </a:lvl7pPr>
    <a:lvl8pPr indent="1600200" defTabSz="584200" latinLnBrk="0">
      <a:defRPr sz="3000">
        <a:latin typeface="Lucida Grande"/>
        <a:ea typeface="Lucida Grande"/>
        <a:cs typeface="Lucida Grande"/>
        <a:sym typeface="Lucida Grande"/>
      </a:defRPr>
    </a:lvl8pPr>
    <a:lvl9pPr indent="1828800" defTabSz="584200" latinLnBrk="0">
      <a:defRPr sz="30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Shape 347"/>
          <p:cNvSpPr>
            <a:spLocks noGrp="1" noRot="1" noChangeAspect="1"/>
          </p:cNvSpPr>
          <p:nvPr>
            <p:ph type="sldImg"/>
          </p:nvPr>
        </p:nvSpPr>
        <p:spPr>
          <a:prstGeom prst="rect">
            <a:avLst/>
          </a:prstGeom>
        </p:spPr>
        <p:txBody>
          <a:bodyPr/>
          <a:lstStyle/>
          <a:p>
            <a:endParaRPr/>
          </a:p>
        </p:txBody>
      </p:sp>
      <p:sp>
        <p:nvSpPr>
          <p:cNvPr id="348" name="Shape 348"/>
          <p:cNvSpPr>
            <a:spLocks noGrp="1"/>
          </p:cNvSpPr>
          <p:nvPr>
            <p:ph type="body" sz="quarter" idx="1"/>
          </p:nvPr>
        </p:nvSpPr>
        <p:spPr>
          <a:prstGeom prst="rect">
            <a:avLst/>
          </a:prstGeom>
        </p:spPr>
        <p:txBody>
          <a:bodyPr/>
          <a:lstStyle/>
          <a:p>
            <a:r>
              <a:t>alle bei uns gelernte Fremdsprachen sind wählbar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Shape 385"/>
          <p:cNvSpPr>
            <a:spLocks noGrp="1" noRot="1" noChangeAspect="1"/>
          </p:cNvSpPr>
          <p:nvPr>
            <p:ph type="sldImg"/>
          </p:nvPr>
        </p:nvSpPr>
        <p:spPr>
          <a:prstGeom prst="rect">
            <a:avLst/>
          </a:prstGeom>
        </p:spPr>
        <p:txBody>
          <a:bodyPr/>
          <a:lstStyle/>
          <a:p>
            <a:endParaRPr/>
          </a:p>
        </p:txBody>
      </p:sp>
      <p:sp>
        <p:nvSpPr>
          <p:cNvPr id="386" name="Shape 386"/>
          <p:cNvSpPr>
            <a:spLocks noGrp="1"/>
          </p:cNvSpPr>
          <p:nvPr>
            <p:ph type="body" sz="quarter" idx="1"/>
          </p:nvPr>
        </p:nvSpPr>
        <p:spPr>
          <a:prstGeom prst="rect">
            <a:avLst/>
          </a:prstGeom>
        </p:spPr>
        <p:txBody>
          <a:bodyPr/>
          <a:lstStyle/>
          <a:p>
            <a:r>
              <a:t>Fremdsprache muss auch die dritte gelernte Fremdsprache sein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Shape 408"/>
          <p:cNvSpPr>
            <a:spLocks noGrp="1" noRot="1" noChangeAspect="1"/>
          </p:cNvSpPr>
          <p:nvPr>
            <p:ph type="sldImg"/>
          </p:nvPr>
        </p:nvSpPr>
        <p:spPr>
          <a:prstGeom prst="rect">
            <a:avLst/>
          </a:prstGeom>
        </p:spPr>
        <p:txBody>
          <a:bodyPr/>
          <a:lstStyle/>
          <a:p>
            <a:endParaRPr/>
          </a:p>
        </p:txBody>
      </p:sp>
      <p:sp>
        <p:nvSpPr>
          <p:cNvPr id="409" name="Shape 409"/>
          <p:cNvSpPr>
            <a:spLocks noGrp="1"/>
          </p:cNvSpPr>
          <p:nvPr>
            <p:ph type="body" sz="quarter" idx="1"/>
          </p:nvPr>
        </p:nvSpPr>
        <p:spPr>
          <a:prstGeom prst="rect">
            <a:avLst/>
          </a:prstGeom>
        </p:spPr>
        <p:txBody>
          <a:bodyPr/>
          <a:lstStyle/>
          <a:p>
            <a:r>
              <a:t>Steht nicht im Leitfaden, aber im gültigen unverändert gebliebenen Gesetzestext.</a:t>
            </a:r>
          </a:p>
          <a:p>
            <a:endParaRPr/>
          </a:p>
          <a:p>
            <a:r>
              <a:t>Zwar sind auch Musik und Orchester anrechenbar, allerdings nur nach vorheriger vom Schüler selbst eingeholter Bestätigung, dass die Musiklehrerinnen bereit sind zur Aufnahme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Shape 433"/>
          <p:cNvSpPr>
            <a:spLocks noGrp="1" noRot="1" noChangeAspect="1"/>
          </p:cNvSpPr>
          <p:nvPr>
            <p:ph type="sldImg"/>
          </p:nvPr>
        </p:nvSpPr>
        <p:spPr>
          <a:prstGeom prst="rect">
            <a:avLst/>
          </a:prstGeom>
        </p:spPr>
        <p:txBody>
          <a:bodyPr/>
          <a:lstStyle/>
          <a:p>
            <a:endParaRPr/>
          </a:p>
        </p:txBody>
      </p:sp>
      <p:sp>
        <p:nvSpPr>
          <p:cNvPr id="434" name="Shape 434"/>
          <p:cNvSpPr>
            <a:spLocks noGrp="1"/>
          </p:cNvSpPr>
          <p:nvPr>
            <p:ph type="body" sz="quarter" idx="1"/>
          </p:nvPr>
        </p:nvSpPr>
        <p:spPr>
          <a:prstGeom prst="rect">
            <a:avLst/>
          </a:prstGeom>
        </p:spPr>
        <p:txBody>
          <a:bodyPr/>
          <a:lstStyle/>
          <a:p>
            <a:r>
              <a:t>Computer errechnet automatisch die beste Variante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Shape 475"/>
          <p:cNvSpPr>
            <a:spLocks noGrp="1" noRot="1" noChangeAspect="1"/>
          </p:cNvSpPr>
          <p:nvPr>
            <p:ph type="sldImg"/>
          </p:nvPr>
        </p:nvSpPr>
        <p:spPr>
          <a:prstGeom prst="rect">
            <a:avLst/>
          </a:prstGeom>
        </p:spPr>
        <p:txBody>
          <a:bodyPr/>
          <a:lstStyle/>
          <a:p>
            <a:endParaRPr/>
          </a:p>
        </p:txBody>
      </p:sp>
      <p:sp>
        <p:nvSpPr>
          <p:cNvPr id="476" name="Shape 476"/>
          <p:cNvSpPr>
            <a:spLocks noGrp="1"/>
          </p:cNvSpPr>
          <p:nvPr>
            <p:ph type="body" sz="quarter" idx="1"/>
          </p:nvPr>
        </p:nvSpPr>
        <p:spPr>
          <a:prstGeom prst="rect">
            <a:avLst/>
          </a:prstGeom>
        </p:spPr>
        <p:txBody>
          <a:bodyPr/>
          <a:lstStyle/>
          <a:p>
            <a:r>
              <a:t>Einstreuen Zusatzwerbung für Reli mit Besonderheiten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Shape 494"/>
          <p:cNvSpPr>
            <a:spLocks noGrp="1" noRot="1" noChangeAspect="1"/>
          </p:cNvSpPr>
          <p:nvPr>
            <p:ph type="sldImg"/>
          </p:nvPr>
        </p:nvSpPr>
        <p:spPr>
          <a:prstGeom prst="rect">
            <a:avLst/>
          </a:prstGeom>
        </p:spPr>
        <p:txBody>
          <a:bodyPr/>
          <a:lstStyle/>
          <a:p>
            <a:endParaRPr/>
          </a:p>
        </p:txBody>
      </p:sp>
      <p:sp>
        <p:nvSpPr>
          <p:cNvPr id="495" name="Shape 495"/>
          <p:cNvSpPr>
            <a:spLocks noGrp="1"/>
          </p:cNvSpPr>
          <p:nvPr>
            <p:ph type="body" sz="quarter" idx="1"/>
          </p:nvPr>
        </p:nvSpPr>
        <p:spPr>
          <a:prstGeom prst="rect">
            <a:avLst/>
          </a:prstGeom>
        </p:spPr>
        <p:txBody>
          <a:bodyPr/>
          <a:lstStyle/>
          <a:p>
            <a:r>
              <a:t>Kann in der Wahrscheinlichkeit wieder steigen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Shape 517"/>
          <p:cNvSpPr>
            <a:spLocks noGrp="1" noRot="1" noChangeAspect="1"/>
          </p:cNvSpPr>
          <p:nvPr>
            <p:ph type="sldImg"/>
          </p:nvPr>
        </p:nvSpPr>
        <p:spPr>
          <a:prstGeom prst="rect">
            <a:avLst/>
          </a:prstGeom>
        </p:spPr>
        <p:txBody>
          <a:bodyPr/>
          <a:lstStyle/>
          <a:p>
            <a:endParaRPr/>
          </a:p>
        </p:txBody>
      </p:sp>
      <p:sp>
        <p:nvSpPr>
          <p:cNvPr id="518" name="Shape 518"/>
          <p:cNvSpPr>
            <a:spLocks noGrp="1"/>
          </p:cNvSpPr>
          <p:nvPr>
            <p:ph type="body" sz="quarter" idx="1"/>
          </p:nvPr>
        </p:nvSpPr>
        <p:spPr>
          <a:prstGeom prst="rect">
            <a:avLst/>
          </a:prstGeom>
        </p:spPr>
        <p:txBody>
          <a:bodyPr/>
          <a:lstStyle/>
          <a:p>
            <a:r>
              <a:t>Leitfaden fehlerhaft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2" name="Titeltext"/>
          <p:cNvSpPr txBox="1">
            <a:spLocks noGrp="1"/>
          </p:cNvSpPr>
          <p:nvPr>
            <p:ph type="title"/>
          </p:nvPr>
        </p:nvSpPr>
        <p:spPr>
          <a:xfrm>
            <a:off x="1422400" y="1422400"/>
            <a:ext cx="10160000" cy="3721100"/>
          </a:xfrm>
          <a:prstGeom prst="rect">
            <a:avLst/>
          </a:prstGeom>
        </p:spPr>
        <p:txBody>
          <a:bodyPr anchor="b"/>
          <a:lstStyle>
            <a:lvl1pPr>
              <a:defRPr sz="7200"/>
            </a:lvl1pPr>
          </a:lstStyle>
          <a:p>
            <a:r>
              <a:t>Titeltext</a:t>
            </a:r>
          </a:p>
        </p:txBody>
      </p:sp>
      <p:sp>
        <p:nvSpPr>
          <p:cNvPr id="13" name="Textebene 1…"/>
          <p:cNvSpPr txBox="1">
            <a:spLocks noGrp="1"/>
          </p:cNvSpPr>
          <p:nvPr>
            <p:ph type="body" sz="half" idx="1"/>
          </p:nvPr>
        </p:nvSpPr>
        <p:spPr>
          <a:xfrm>
            <a:off x="1422400" y="5334000"/>
            <a:ext cx="10160000" cy="2997200"/>
          </a:xfrm>
          <a:prstGeom prst="rect">
            <a:avLst/>
          </a:prstGeom>
        </p:spPr>
        <p:txBody>
          <a:bodyPr anchor="t"/>
          <a:lstStyle>
            <a:lvl1pPr marL="0" indent="0" algn="ctr">
              <a:spcBef>
                <a:spcPts val="0"/>
              </a:spcBef>
              <a:buClrTx/>
              <a:buSzTx/>
              <a:buFontTx/>
              <a:buNone/>
              <a:defRPr sz="2800"/>
            </a:lvl1pPr>
            <a:lvl2pPr marL="0" indent="0" algn="ctr">
              <a:spcBef>
                <a:spcPts val="0"/>
              </a:spcBef>
              <a:buClrTx/>
              <a:buSzTx/>
              <a:buFontTx/>
              <a:buNone/>
            </a:lvl2pPr>
            <a:lvl3pPr marL="0" indent="0" algn="ctr">
              <a:spcBef>
                <a:spcPts val="0"/>
              </a:spcBef>
              <a:buClrTx/>
              <a:buSzTx/>
              <a:buFontTx/>
              <a:buNone/>
              <a:defRPr sz="2800"/>
            </a:lvl3pPr>
            <a:lvl4pPr marL="0" indent="0" algn="ctr">
              <a:spcBef>
                <a:spcPts val="0"/>
              </a:spcBef>
              <a:buClrTx/>
              <a:buSzTx/>
              <a:buFontTx/>
              <a:buNone/>
              <a:defRPr sz="2800"/>
            </a:lvl4pPr>
            <a:lvl5pPr marL="0" indent="0" algn="ctr">
              <a:spcBef>
                <a:spcPts val="0"/>
              </a:spcBef>
              <a:buClrTx/>
              <a:buSzTx/>
              <a:buFontTx/>
              <a:buNone/>
              <a:defRPr sz="2800"/>
            </a:lvl5pPr>
          </a:lstStyle>
          <a:p>
            <a:r>
              <a:t>Textebene 1</a:t>
            </a:r>
          </a:p>
          <a:p>
            <a:pPr lvl="1"/>
            <a:r>
              <a:t>Textebene 2</a:t>
            </a:r>
          </a:p>
          <a:p>
            <a:pPr lvl="2"/>
            <a:r>
              <a:t>Textebene 3</a:t>
            </a:r>
          </a:p>
          <a:p>
            <a:pPr lvl="3"/>
            <a:r>
              <a:t>Textebene 4</a:t>
            </a:r>
          </a:p>
          <a:p>
            <a:pPr lvl="4"/>
            <a:r>
              <a:t>Textebene 5</a:t>
            </a:r>
          </a:p>
        </p:txBody>
      </p:sp>
      <p:sp>
        <p:nvSpPr>
          <p:cNvPr id="1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Full Panel">
    <p:spTree>
      <p:nvGrpSpPr>
        <p:cNvPr id="1" name=""/>
        <p:cNvGrpSpPr/>
        <p:nvPr/>
      </p:nvGrpSpPr>
      <p:grpSpPr>
        <a:xfrm>
          <a:off x="0" y="0"/>
          <a:ext cx="0" cy="0"/>
          <a:chOff x="0" y="0"/>
          <a:chExt cx="0" cy="0"/>
        </a:xfrm>
      </p:grpSpPr>
      <p:sp>
        <p:nvSpPr>
          <p:cNvPr id="89" name="Bild"/>
          <p:cNvSpPr>
            <a:spLocks noGrp="1"/>
          </p:cNvSpPr>
          <p:nvPr>
            <p:ph type="pic" idx="13"/>
          </p:nvPr>
        </p:nvSpPr>
        <p:spPr>
          <a:xfrm>
            <a:off x="1504948" y="1498600"/>
            <a:ext cx="10007601" cy="6756400"/>
          </a:xfrm>
          <a:prstGeom prst="rect">
            <a:avLst/>
          </a:prstGeom>
          <a:ln w="9525">
            <a:round/>
          </a:ln>
        </p:spPr>
        <p:txBody>
          <a:bodyPr lIns="91439" tIns="45719" rIns="91439" bIns="45719" anchor="t"/>
          <a:lstStyle/>
          <a:p>
            <a:endParaRPr/>
          </a:p>
        </p:txBody>
      </p:sp>
      <p:sp>
        <p:nvSpPr>
          <p:cNvPr id="90"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97" name="Bild"/>
          <p:cNvSpPr>
            <a:spLocks noGrp="1"/>
          </p:cNvSpPr>
          <p:nvPr>
            <p:ph type="pic" sz="half" idx="13"/>
          </p:nvPr>
        </p:nvSpPr>
        <p:spPr>
          <a:xfrm>
            <a:off x="7067548" y="1498600"/>
            <a:ext cx="4445001" cy="6756400"/>
          </a:xfrm>
          <a:prstGeom prst="rect">
            <a:avLst/>
          </a:prstGeom>
          <a:ln w="9525">
            <a:round/>
          </a:ln>
        </p:spPr>
        <p:txBody>
          <a:bodyPr lIns="91439" tIns="45719" rIns="91439" bIns="45719" anchor="t"/>
          <a:lstStyle/>
          <a:p>
            <a:endParaRPr/>
          </a:p>
        </p:txBody>
      </p:sp>
      <p:sp>
        <p:nvSpPr>
          <p:cNvPr id="98" name="Titeltext"/>
          <p:cNvSpPr txBox="1">
            <a:spLocks noGrp="1"/>
          </p:cNvSpPr>
          <p:nvPr>
            <p:ph type="title"/>
          </p:nvPr>
        </p:nvSpPr>
        <p:spPr>
          <a:xfrm>
            <a:off x="1422400" y="1422400"/>
            <a:ext cx="5080000" cy="3352800"/>
          </a:xfrm>
          <a:prstGeom prst="rect">
            <a:avLst/>
          </a:prstGeom>
        </p:spPr>
        <p:txBody>
          <a:bodyPr anchor="b"/>
          <a:lstStyle/>
          <a:p>
            <a:r>
              <a:t>Titeltext</a:t>
            </a:r>
          </a:p>
        </p:txBody>
      </p:sp>
      <p:sp>
        <p:nvSpPr>
          <p:cNvPr id="99" name="Textebene 1…"/>
          <p:cNvSpPr txBox="1">
            <a:spLocks noGrp="1"/>
          </p:cNvSpPr>
          <p:nvPr>
            <p:ph type="body" sz="quarter" idx="1"/>
          </p:nvPr>
        </p:nvSpPr>
        <p:spPr>
          <a:xfrm>
            <a:off x="1422400" y="4965700"/>
            <a:ext cx="5080000" cy="3365500"/>
          </a:xfrm>
          <a:prstGeom prst="rect">
            <a:avLst/>
          </a:prstGeom>
        </p:spPr>
        <p:txBody>
          <a:bodyPr anchor="t"/>
          <a:lstStyle>
            <a:lvl1pPr marL="0" indent="0" algn="ctr">
              <a:spcBef>
                <a:spcPts val="0"/>
              </a:spcBef>
              <a:buClrTx/>
              <a:buSzTx/>
              <a:buFontTx/>
              <a:buNone/>
              <a:defRPr sz="2800"/>
            </a:lvl1pPr>
            <a:lvl2pPr marL="0" indent="0" algn="ctr">
              <a:spcBef>
                <a:spcPts val="0"/>
              </a:spcBef>
              <a:buClrTx/>
              <a:buSzTx/>
              <a:buFontTx/>
              <a:buNone/>
            </a:lvl2pPr>
            <a:lvl3pPr marL="0" indent="0" algn="ctr">
              <a:spcBef>
                <a:spcPts val="0"/>
              </a:spcBef>
              <a:buClrTx/>
              <a:buSzTx/>
              <a:buFontTx/>
              <a:buNone/>
              <a:defRPr sz="2800"/>
            </a:lvl3pPr>
            <a:lvl4pPr marL="0" indent="0" algn="ctr">
              <a:spcBef>
                <a:spcPts val="0"/>
              </a:spcBef>
              <a:buClrTx/>
              <a:buSzTx/>
              <a:buFontTx/>
              <a:buNone/>
              <a:defRPr sz="2800"/>
            </a:lvl4pPr>
            <a:lvl5pPr marL="0" indent="0" algn="ctr">
              <a:spcBef>
                <a:spcPts val="0"/>
              </a:spcBef>
              <a:buClrTx/>
              <a:buSzTx/>
              <a:buFontTx/>
              <a:buNone/>
              <a:defRPr sz="2800"/>
            </a:lvl5pPr>
          </a:lstStyle>
          <a:p>
            <a:r>
              <a:t>Textebene 1</a:t>
            </a:r>
          </a:p>
          <a:p>
            <a:pPr lvl="1"/>
            <a:r>
              <a:t>Textebene 2</a:t>
            </a:r>
          </a:p>
          <a:p>
            <a:pPr lvl="2"/>
            <a:r>
              <a:t>Textebene 3</a:t>
            </a:r>
          </a:p>
          <a:p>
            <a:pPr lvl="3"/>
            <a:r>
              <a:t>Textebene 4</a:t>
            </a:r>
          </a:p>
          <a:p>
            <a:pPr lvl="4"/>
            <a:r>
              <a:t>Textebene 5</a:t>
            </a:r>
          </a:p>
        </p:txBody>
      </p:sp>
      <p:sp>
        <p:nvSpPr>
          <p:cNvPr id="100" name="Foliennummer"/>
          <p:cNvSpPr txBox="1">
            <a:spLocks noGrp="1"/>
          </p:cNvSpPr>
          <p:nvPr>
            <p:ph type="sldNum" sz="quarter" idx="2"/>
          </p:nvPr>
        </p:nvSpPr>
        <p:spPr>
          <a:xfrm>
            <a:off x="3809576" y="8496300"/>
            <a:ext cx="292101" cy="3048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Vertical -Reverse">
    <p:spTree>
      <p:nvGrpSpPr>
        <p:cNvPr id="1" name=""/>
        <p:cNvGrpSpPr/>
        <p:nvPr/>
      </p:nvGrpSpPr>
      <p:grpSpPr>
        <a:xfrm>
          <a:off x="0" y="0"/>
          <a:ext cx="0" cy="0"/>
          <a:chOff x="0" y="0"/>
          <a:chExt cx="0" cy="0"/>
        </a:xfrm>
      </p:grpSpPr>
      <p:sp>
        <p:nvSpPr>
          <p:cNvPr id="107" name="Bild"/>
          <p:cNvSpPr>
            <a:spLocks noGrp="1"/>
          </p:cNvSpPr>
          <p:nvPr>
            <p:ph type="pic" sz="half" idx="13"/>
          </p:nvPr>
        </p:nvSpPr>
        <p:spPr>
          <a:xfrm>
            <a:off x="1498600" y="1498600"/>
            <a:ext cx="4445000" cy="6756400"/>
          </a:xfrm>
          <a:prstGeom prst="rect">
            <a:avLst/>
          </a:prstGeom>
          <a:ln w="9525">
            <a:round/>
          </a:ln>
        </p:spPr>
        <p:txBody>
          <a:bodyPr lIns="91439" tIns="45719" rIns="91439" bIns="45719" anchor="t"/>
          <a:lstStyle/>
          <a:p>
            <a:endParaRPr/>
          </a:p>
        </p:txBody>
      </p:sp>
      <p:sp>
        <p:nvSpPr>
          <p:cNvPr id="108" name="Titeltext"/>
          <p:cNvSpPr txBox="1">
            <a:spLocks noGrp="1"/>
          </p:cNvSpPr>
          <p:nvPr>
            <p:ph type="title"/>
          </p:nvPr>
        </p:nvSpPr>
        <p:spPr>
          <a:xfrm>
            <a:off x="6502400" y="1422400"/>
            <a:ext cx="5080000" cy="3352800"/>
          </a:xfrm>
          <a:prstGeom prst="rect">
            <a:avLst/>
          </a:prstGeom>
        </p:spPr>
        <p:txBody>
          <a:bodyPr anchor="b"/>
          <a:lstStyle/>
          <a:p>
            <a:r>
              <a:t>Titeltext</a:t>
            </a:r>
          </a:p>
        </p:txBody>
      </p:sp>
      <p:sp>
        <p:nvSpPr>
          <p:cNvPr id="109" name="Textebene 1…"/>
          <p:cNvSpPr txBox="1">
            <a:spLocks noGrp="1"/>
          </p:cNvSpPr>
          <p:nvPr>
            <p:ph type="body" sz="quarter" idx="1"/>
          </p:nvPr>
        </p:nvSpPr>
        <p:spPr>
          <a:xfrm>
            <a:off x="6502400" y="4965700"/>
            <a:ext cx="5080000" cy="3365500"/>
          </a:xfrm>
          <a:prstGeom prst="rect">
            <a:avLst/>
          </a:prstGeom>
        </p:spPr>
        <p:txBody>
          <a:bodyPr anchor="t"/>
          <a:lstStyle>
            <a:lvl1pPr marL="0" indent="0" algn="ctr">
              <a:spcBef>
                <a:spcPts val="0"/>
              </a:spcBef>
              <a:buClrTx/>
              <a:buSzTx/>
              <a:buFontTx/>
              <a:buNone/>
              <a:defRPr sz="2800"/>
            </a:lvl1pPr>
            <a:lvl2pPr marL="0" indent="0" algn="ctr">
              <a:spcBef>
                <a:spcPts val="0"/>
              </a:spcBef>
              <a:buClrTx/>
              <a:buSzTx/>
              <a:buFontTx/>
              <a:buNone/>
            </a:lvl2pPr>
            <a:lvl3pPr marL="0" indent="0" algn="ctr">
              <a:spcBef>
                <a:spcPts val="0"/>
              </a:spcBef>
              <a:buClrTx/>
              <a:buSzTx/>
              <a:buFontTx/>
              <a:buNone/>
              <a:defRPr sz="2800"/>
            </a:lvl3pPr>
            <a:lvl4pPr marL="0" indent="0" algn="ctr">
              <a:spcBef>
                <a:spcPts val="0"/>
              </a:spcBef>
              <a:buClrTx/>
              <a:buSzTx/>
              <a:buFontTx/>
              <a:buNone/>
              <a:defRPr sz="2800"/>
            </a:lvl4pPr>
            <a:lvl5pPr marL="0" indent="0" algn="ctr">
              <a:spcBef>
                <a:spcPts val="0"/>
              </a:spcBef>
              <a:buClrTx/>
              <a:buSzTx/>
              <a:buFontTx/>
              <a:buNone/>
              <a:defRPr sz="2800"/>
            </a:lvl5pPr>
          </a:lstStyle>
          <a:p>
            <a:r>
              <a:t>Textebene 1</a:t>
            </a:r>
          </a:p>
          <a:p>
            <a:pPr lvl="1"/>
            <a:r>
              <a:t>Textebene 2</a:t>
            </a:r>
          </a:p>
          <a:p>
            <a:pPr lvl="2"/>
            <a:r>
              <a:t>Textebene 3</a:t>
            </a:r>
          </a:p>
          <a:p>
            <a:pPr lvl="3"/>
            <a:r>
              <a:t>Textebene 4</a:t>
            </a:r>
          </a:p>
          <a:p>
            <a:pPr lvl="4"/>
            <a:r>
              <a:t>Textebene 5</a:t>
            </a:r>
          </a:p>
        </p:txBody>
      </p:sp>
      <p:sp>
        <p:nvSpPr>
          <p:cNvPr id="110" name="Foliennummer"/>
          <p:cNvSpPr txBox="1">
            <a:spLocks noGrp="1"/>
          </p:cNvSpPr>
          <p:nvPr>
            <p:ph type="sldNum" sz="quarter" idx="2"/>
          </p:nvPr>
        </p:nvSpPr>
        <p:spPr>
          <a:xfrm>
            <a:off x="8889576" y="8496300"/>
            <a:ext cx="292101" cy="3048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2 Up">
    <p:spTree>
      <p:nvGrpSpPr>
        <p:cNvPr id="1" name=""/>
        <p:cNvGrpSpPr/>
        <p:nvPr/>
      </p:nvGrpSpPr>
      <p:grpSpPr>
        <a:xfrm>
          <a:off x="0" y="0"/>
          <a:ext cx="0" cy="0"/>
          <a:chOff x="0" y="0"/>
          <a:chExt cx="0" cy="0"/>
        </a:xfrm>
      </p:grpSpPr>
      <p:sp>
        <p:nvSpPr>
          <p:cNvPr id="117" name="Bild"/>
          <p:cNvSpPr>
            <a:spLocks noGrp="1"/>
          </p:cNvSpPr>
          <p:nvPr>
            <p:ph type="pic" sz="quarter" idx="13"/>
          </p:nvPr>
        </p:nvSpPr>
        <p:spPr>
          <a:xfrm>
            <a:off x="1504948" y="1498600"/>
            <a:ext cx="4800601" cy="4889500"/>
          </a:xfrm>
          <a:prstGeom prst="rect">
            <a:avLst/>
          </a:prstGeom>
          <a:ln w="9525">
            <a:round/>
          </a:ln>
        </p:spPr>
        <p:txBody>
          <a:bodyPr lIns="91439" tIns="45719" rIns="91439" bIns="45719" anchor="t"/>
          <a:lstStyle/>
          <a:p>
            <a:endParaRPr/>
          </a:p>
        </p:txBody>
      </p:sp>
      <p:sp>
        <p:nvSpPr>
          <p:cNvPr id="118" name="Bild"/>
          <p:cNvSpPr>
            <a:spLocks noGrp="1"/>
          </p:cNvSpPr>
          <p:nvPr>
            <p:ph type="pic" sz="quarter" idx="14"/>
          </p:nvPr>
        </p:nvSpPr>
        <p:spPr>
          <a:xfrm>
            <a:off x="6711948" y="1498600"/>
            <a:ext cx="4800601" cy="4889500"/>
          </a:xfrm>
          <a:prstGeom prst="rect">
            <a:avLst/>
          </a:prstGeom>
          <a:ln w="9525">
            <a:round/>
          </a:ln>
        </p:spPr>
        <p:txBody>
          <a:bodyPr lIns="91439" tIns="45719" rIns="91439" bIns="45719" anchor="t"/>
          <a:lstStyle/>
          <a:p>
            <a:endParaRPr/>
          </a:p>
        </p:txBody>
      </p:sp>
      <p:sp>
        <p:nvSpPr>
          <p:cNvPr id="119" name="Titeltext"/>
          <p:cNvSpPr txBox="1">
            <a:spLocks noGrp="1"/>
          </p:cNvSpPr>
          <p:nvPr>
            <p:ph type="title"/>
          </p:nvPr>
        </p:nvSpPr>
        <p:spPr>
          <a:xfrm>
            <a:off x="1422400" y="6845300"/>
            <a:ext cx="10147300" cy="1498600"/>
          </a:xfrm>
          <a:prstGeom prst="rect">
            <a:avLst/>
          </a:prstGeom>
        </p:spPr>
        <p:txBody>
          <a:bodyPr/>
          <a:lstStyle>
            <a:lvl1pPr>
              <a:defRPr sz="7200"/>
            </a:lvl1pPr>
          </a:lstStyle>
          <a:p>
            <a:r>
              <a:t>Titeltext</a:t>
            </a:r>
          </a:p>
        </p:txBody>
      </p:sp>
      <p:sp>
        <p:nvSpPr>
          <p:cNvPr id="120"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 2 Up Left">
    <p:spTree>
      <p:nvGrpSpPr>
        <p:cNvPr id="1" name=""/>
        <p:cNvGrpSpPr/>
        <p:nvPr/>
      </p:nvGrpSpPr>
      <p:grpSpPr>
        <a:xfrm>
          <a:off x="0" y="0"/>
          <a:ext cx="0" cy="0"/>
          <a:chOff x="0" y="0"/>
          <a:chExt cx="0" cy="0"/>
        </a:xfrm>
      </p:grpSpPr>
      <p:sp>
        <p:nvSpPr>
          <p:cNvPr id="127" name="Bild"/>
          <p:cNvSpPr>
            <a:spLocks noGrp="1"/>
          </p:cNvSpPr>
          <p:nvPr>
            <p:ph type="pic" sz="quarter" idx="13"/>
          </p:nvPr>
        </p:nvSpPr>
        <p:spPr>
          <a:xfrm>
            <a:off x="1504948" y="1498600"/>
            <a:ext cx="4445001" cy="3175000"/>
          </a:xfrm>
          <a:prstGeom prst="rect">
            <a:avLst/>
          </a:prstGeom>
          <a:ln w="9525">
            <a:round/>
          </a:ln>
        </p:spPr>
        <p:txBody>
          <a:bodyPr lIns="91439" tIns="45719" rIns="91439" bIns="45719" anchor="t"/>
          <a:lstStyle/>
          <a:p>
            <a:endParaRPr/>
          </a:p>
        </p:txBody>
      </p:sp>
      <p:sp>
        <p:nvSpPr>
          <p:cNvPr id="128" name="Bild"/>
          <p:cNvSpPr>
            <a:spLocks noGrp="1"/>
          </p:cNvSpPr>
          <p:nvPr>
            <p:ph type="pic" sz="quarter" idx="14"/>
          </p:nvPr>
        </p:nvSpPr>
        <p:spPr>
          <a:xfrm>
            <a:off x="1504948" y="5080000"/>
            <a:ext cx="4445001" cy="3175000"/>
          </a:xfrm>
          <a:prstGeom prst="rect">
            <a:avLst/>
          </a:prstGeom>
          <a:ln w="9525">
            <a:round/>
          </a:ln>
        </p:spPr>
        <p:txBody>
          <a:bodyPr lIns="91439" tIns="45719" rIns="91439" bIns="45719" anchor="t"/>
          <a:lstStyle/>
          <a:p>
            <a:endParaRPr/>
          </a:p>
        </p:txBody>
      </p:sp>
      <p:sp>
        <p:nvSpPr>
          <p:cNvPr id="129" name="Titeltext"/>
          <p:cNvSpPr txBox="1">
            <a:spLocks noGrp="1"/>
          </p:cNvSpPr>
          <p:nvPr>
            <p:ph type="title"/>
          </p:nvPr>
        </p:nvSpPr>
        <p:spPr>
          <a:xfrm>
            <a:off x="6502400" y="1422400"/>
            <a:ext cx="5080000" cy="3352800"/>
          </a:xfrm>
          <a:prstGeom prst="rect">
            <a:avLst/>
          </a:prstGeom>
        </p:spPr>
        <p:txBody>
          <a:bodyPr anchor="b"/>
          <a:lstStyle/>
          <a:p>
            <a:r>
              <a:t>Titeltext</a:t>
            </a:r>
          </a:p>
        </p:txBody>
      </p:sp>
      <p:sp>
        <p:nvSpPr>
          <p:cNvPr id="130" name="Textebene 1…"/>
          <p:cNvSpPr txBox="1">
            <a:spLocks noGrp="1"/>
          </p:cNvSpPr>
          <p:nvPr>
            <p:ph type="body" sz="quarter" idx="1"/>
          </p:nvPr>
        </p:nvSpPr>
        <p:spPr>
          <a:xfrm>
            <a:off x="6502400" y="4965700"/>
            <a:ext cx="5080000" cy="3365500"/>
          </a:xfrm>
          <a:prstGeom prst="rect">
            <a:avLst/>
          </a:prstGeom>
        </p:spPr>
        <p:txBody>
          <a:bodyPr anchor="t"/>
          <a:lstStyle>
            <a:lvl1pPr marL="0" indent="0" algn="ctr">
              <a:spcBef>
                <a:spcPts val="0"/>
              </a:spcBef>
              <a:buClrTx/>
              <a:buSzTx/>
              <a:buFontTx/>
              <a:buNone/>
              <a:defRPr sz="2800"/>
            </a:lvl1pPr>
            <a:lvl2pPr marL="0" indent="0" algn="ctr">
              <a:spcBef>
                <a:spcPts val="0"/>
              </a:spcBef>
              <a:buClrTx/>
              <a:buSzTx/>
              <a:buFontTx/>
              <a:buNone/>
            </a:lvl2pPr>
            <a:lvl3pPr marL="0" indent="0" algn="ctr">
              <a:spcBef>
                <a:spcPts val="0"/>
              </a:spcBef>
              <a:buClrTx/>
              <a:buSzTx/>
              <a:buFontTx/>
              <a:buNone/>
              <a:defRPr sz="2800"/>
            </a:lvl3pPr>
            <a:lvl4pPr marL="0" indent="0" algn="ctr">
              <a:spcBef>
                <a:spcPts val="0"/>
              </a:spcBef>
              <a:buClrTx/>
              <a:buSzTx/>
              <a:buFontTx/>
              <a:buNone/>
              <a:defRPr sz="2800"/>
            </a:lvl4pPr>
            <a:lvl5pPr marL="0" indent="0" algn="ctr">
              <a:spcBef>
                <a:spcPts val="0"/>
              </a:spcBef>
              <a:buClrTx/>
              <a:buSzTx/>
              <a:buFontTx/>
              <a:buNone/>
              <a:defRPr sz="2800"/>
            </a:lvl5pPr>
          </a:lstStyle>
          <a:p>
            <a:r>
              <a:t>Textebene 1</a:t>
            </a:r>
          </a:p>
          <a:p>
            <a:pPr lvl="1"/>
            <a:r>
              <a:t>Textebene 2</a:t>
            </a:r>
          </a:p>
          <a:p>
            <a:pPr lvl="2"/>
            <a:r>
              <a:t>Textebene 3</a:t>
            </a:r>
          </a:p>
          <a:p>
            <a:pPr lvl="3"/>
            <a:r>
              <a:t>Textebene 4</a:t>
            </a:r>
          </a:p>
          <a:p>
            <a:pPr lvl="4"/>
            <a:r>
              <a:t>Textebene 5</a:t>
            </a:r>
          </a:p>
        </p:txBody>
      </p:sp>
      <p:sp>
        <p:nvSpPr>
          <p:cNvPr id="131" name="Foliennummer"/>
          <p:cNvSpPr txBox="1">
            <a:spLocks noGrp="1"/>
          </p:cNvSpPr>
          <p:nvPr>
            <p:ph type="sldNum" sz="quarter" idx="2"/>
          </p:nvPr>
        </p:nvSpPr>
        <p:spPr>
          <a:xfrm>
            <a:off x="8889576" y="8496300"/>
            <a:ext cx="292101" cy="3048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hoto - 2 Up Right">
    <p:spTree>
      <p:nvGrpSpPr>
        <p:cNvPr id="1" name=""/>
        <p:cNvGrpSpPr/>
        <p:nvPr/>
      </p:nvGrpSpPr>
      <p:grpSpPr>
        <a:xfrm>
          <a:off x="0" y="0"/>
          <a:ext cx="0" cy="0"/>
          <a:chOff x="0" y="0"/>
          <a:chExt cx="0" cy="0"/>
        </a:xfrm>
      </p:grpSpPr>
      <p:sp>
        <p:nvSpPr>
          <p:cNvPr id="138" name="Bild"/>
          <p:cNvSpPr>
            <a:spLocks noGrp="1"/>
          </p:cNvSpPr>
          <p:nvPr>
            <p:ph type="pic" sz="quarter" idx="13"/>
          </p:nvPr>
        </p:nvSpPr>
        <p:spPr>
          <a:xfrm>
            <a:off x="7067548" y="1498600"/>
            <a:ext cx="4445001" cy="3175000"/>
          </a:xfrm>
          <a:prstGeom prst="rect">
            <a:avLst/>
          </a:prstGeom>
          <a:ln w="9525">
            <a:round/>
          </a:ln>
        </p:spPr>
        <p:txBody>
          <a:bodyPr lIns="91439" tIns="45719" rIns="91439" bIns="45719" anchor="t"/>
          <a:lstStyle/>
          <a:p>
            <a:endParaRPr/>
          </a:p>
        </p:txBody>
      </p:sp>
      <p:sp>
        <p:nvSpPr>
          <p:cNvPr id="139" name="Bild"/>
          <p:cNvSpPr>
            <a:spLocks noGrp="1"/>
          </p:cNvSpPr>
          <p:nvPr>
            <p:ph type="pic" sz="quarter" idx="14"/>
          </p:nvPr>
        </p:nvSpPr>
        <p:spPr>
          <a:xfrm>
            <a:off x="7067548" y="5080000"/>
            <a:ext cx="4445001" cy="3175000"/>
          </a:xfrm>
          <a:prstGeom prst="rect">
            <a:avLst/>
          </a:prstGeom>
          <a:ln w="9525">
            <a:round/>
          </a:ln>
        </p:spPr>
        <p:txBody>
          <a:bodyPr lIns="91439" tIns="45719" rIns="91439" bIns="45719" anchor="t"/>
          <a:lstStyle/>
          <a:p>
            <a:endParaRPr/>
          </a:p>
        </p:txBody>
      </p:sp>
      <p:sp>
        <p:nvSpPr>
          <p:cNvPr id="140" name="Titeltext"/>
          <p:cNvSpPr txBox="1">
            <a:spLocks noGrp="1"/>
          </p:cNvSpPr>
          <p:nvPr>
            <p:ph type="title"/>
          </p:nvPr>
        </p:nvSpPr>
        <p:spPr>
          <a:xfrm>
            <a:off x="1422400" y="1422400"/>
            <a:ext cx="5080000" cy="3352800"/>
          </a:xfrm>
          <a:prstGeom prst="rect">
            <a:avLst/>
          </a:prstGeom>
        </p:spPr>
        <p:txBody>
          <a:bodyPr anchor="b"/>
          <a:lstStyle/>
          <a:p>
            <a:r>
              <a:t>Titeltext</a:t>
            </a:r>
          </a:p>
        </p:txBody>
      </p:sp>
      <p:sp>
        <p:nvSpPr>
          <p:cNvPr id="141" name="Textebene 1…"/>
          <p:cNvSpPr txBox="1">
            <a:spLocks noGrp="1"/>
          </p:cNvSpPr>
          <p:nvPr>
            <p:ph type="body" sz="quarter" idx="1"/>
          </p:nvPr>
        </p:nvSpPr>
        <p:spPr>
          <a:xfrm>
            <a:off x="1422400" y="4965700"/>
            <a:ext cx="5080000" cy="3365500"/>
          </a:xfrm>
          <a:prstGeom prst="rect">
            <a:avLst/>
          </a:prstGeom>
        </p:spPr>
        <p:txBody>
          <a:bodyPr anchor="t"/>
          <a:lstStyle>
            <a:lvl1pPr marL="0" indent="0" algn="ctr">
              <a:spcBef>
                <a:spcPts val="0"/>
              </a:spcBef>
              <a:buClrTx/>
              <a:buSzTx/>
              <a:buFontTx/>
              <a:buNone/>
              <a:defRPr sz="2800"/>
            </a:lvl1pPr>
            <a:lvl2pPr marL="0" indent="0" algn="ctr">
              <a:spcBef>
                <a:spcPts val="0"/>
              </a:spcBef>
              <a:buClrTx/>
              <a:buSzTx/>
              <a:buFontTx/>
              <a:buNone/>
            </a:lvl2pPr>
            <a:lvl3pPr marL="0" indent="0" algn="ctr">
              <a:spcBef>
                <a:spcPts val="0"/>
              </a:spcBef>
              <a:buClrTx/>
              <a:buSzTx/>
              <a:buFontTx/>
              <a:buNone/>
              <a:defRPr sz="2800"/>
            </a:lvl3pPr>
            <a:lvl4pPr marL="0" indent="0" algn="ctr">
              <a:spcBef>
                <a:spcPts val="0"/>
              </a:spcBef>
              <a:buClrTx/>
              <a:buSzTx/>
              <a:buFontTx/>
              <a:buNone/>
              <a:defRPr sz="2800"/>
            </a:lvl4pPr>
            <a:lvl5pPr marL="0" indent="0" algn="ctr">
              <a:spcBef>
                <a:spcPts val="0"/>
              </a:spcBef>
              <a:buClrTx/>
              <a:buSzTx/>
              <a:buFontTx/>
              <a:buNone/>
              <a:defRPr sz="2800"/>
            </a:lvl5pPr>
          </a:lstStyle>
          <a:p>
            <a:r>
              <a:t>Textebene 1</a:t>
            </a:r>
          </a:p>
          <a:p>
            <a:pPr lvl="1"/>
            <a:r>
              <a:t>Textebene 2</a:t>
            </a:r>
          </a:p>
          <a:p>
            <a:pPr lvl="2"/>
            <a:r>
              <a:t>Textebene 3</a:t>
            </a:r>
          </a:p>
          <a:p>
            <a:pPr lvl="3"/>
            <a:r>
              <a:t>Textebene 4</a:t>
            </a:r>
          </a:p>
          <a:p>
            <a:pPr lvl="4"/>
            <a:r>
              <a:t>Textebene 5</a:t>
            </a:r>
          </a:p>
        </p:txBody>
      </p:sp>
      <p:sp>
        <p:nvSpPr>
          <p:cNvPr id="142" name="Foliennummer"/>
          <p:cNvSpPr txBox="1">
            <a:spLocks noGrp="1"/>
          </p:cNvSpPr>
          <p:nvPr>
            <p:ph type="sldNum" sz="quarter" idx="2"/>
          </p:nvPr>
        </p:nvSpPr>
        <p:spPr>
          <a:xfrm>
            <a:off x="3809576" y="8496300"/>
            <a:ext cx="292101" cy="3048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49" name="Bild"/>
          <p:cNvSpPr>
            <a:spLocks noGrp="1"/>
          </p:cNvSpPr>
          <p:nvPr>
            <p:ph type="pic" sz="quarter" idx="13"/>
          </p:nvPr>
        </p:nvSpPr>
        <p:spPr>
          <a:xfrm>
            <a:off x="7905748" y="3321050"/>
            <a:ext cx="3606801" cy="4787900"/>
          </a:xfrm>
          <a:prstGeom prst="rect">
            <a:avLst/>
          </a:prstGeom>
          <a:ln w="9525">
            <a:round/>
          </a:ln>
        </p:spPr>
        <p:txBody>
          <a:bodyPr lIns="91439" tIns="45719" rIns="91439" bIns="45719" anchor="t"/>
          <a:lstStyle/>
          <a:p>
            <a:endParaRPr/>
          </a:p>
        </p:txBody>
      </p:sp>
      <p:sp>
        <p:nvSpPr>
          <p:cNvPr id="150" name="Titeltext"/>
          <p:cNvSpPr txBox="1">
            <a:spLocks noGrp="1"/>
          </p:cNvSpPr>
          <p:nvPr>
            <p:ph type="title"/>
          </p:nvPr>
        </p:nvSpPr>
        <p:spPr>
          <a:prstGeom prst="rect">
            <a:avLst/>
          </a:prstGeom>
        </p:spPr>
        <p:txBody>
          <a:bodyPr/>
          <a:lstStyle/>
          <a:p>
            <a:r>
              <a:t>Titeltext</a:t>
            </a:r>
          </a:p>
        </p:txBody>
      </p:sp>
      <p:sp>
        <p:nvSpPr>
          <p:cNvPr id="151" name="Textebene 1…"/>
          <p:cNvSpPr txBox="1">
            <a:spLocks noGrp="1"/>
          </p:cNvSpPr>
          <p:nvPr>
            <p:ph type="body" sz="half" idx="1"/>
          </p:nvPr>
        </p:nvSpPr>
        <p:spPr>
          <a:xfrm>
            <a:off x="1422400" y="3098800"/>
            <a:ext cx="6019800" cy="5232400"/>
          </a:xfrm>
          <a:prstGeom prst="rect">
            <a:avLst/>
          </a:prstGeom>
        </p:spPr>
        <p:txBody>
          <a:bodyPr/>
          <a:lstStyle>
            <a:lvl1pPr>
              <a:defRPr cap="small"/>
            </a:lvl1pPr>
            <a:lvl2pPr>
              <a:defRPr cap="small"/>
            </a:lvl2pPr>
            <a:lvl3pPr>
              <a:defRPr cap="small"/>
            </a:lvl3pPr>
            <a:lvl4pPr>
              <a:defRPr cap="small"/>
            </a:lvl4pPr>
            <a:lvl5pPr>
              <a:defRPr cap="small"/>
            </a:lvl5pPr>
          </a:lstStyle>
          <a:p>
            <a:r>
              <a:t>Textebene 1</a:t>
            </a:r>
          </a:p>
          <a:p>
            <a:pPr lvl="1"/>
            <a:r>
              <a:t>Textebene 2</a:t>
            </a:r>
          </a:p>
          <a:p>
            <a:pPr lvl="2"/>
            <a:r>
              <a:t>Textebene 3</a:t>
            </a:r>
          </a:p>
          <a:p>
            <a:pPr lvl="3"/>
            <a:r>
              <a:t>Textebene 4</a:t>
            </a:r>
          </a:p>
          <a:p>
            <a:pPr lvl="4"/>
            <a:r>
              <a:t>Textebene 5</a:t>
            </a:r>
          </a:p>
        </p:txBody>
      </p:sp>
      <p:sp>
        <p:nvSpPr>
          <p:cNvPr id="15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159" name="Titeltext"/>
          <p:cNvSpPr txBox="1">
            <a:spLocks noGrp="1"/>
          </p:cNvSpPr>
          <p:nvPr>
            <p:ph type="title"/>
          </p:nvPr>
        </p:nvSpPr>
        <p:spPr>
          <a:prstGeom prst="rect">
            <a:avLst/>
          </a:prstGeom>
        </p:spPr>
        <p:txBody>
          <a:bodyPr/>
          <a:lstStyle/>
          <a:p>
            <a:r>
              <a:t>Titeltext</a:t>
            </a:r>
          </a:p>
        </p:txBody>
      </p:sp>
      <p:sp>
        <p:nvSpPr>
          <p:cNvPr id="160" name="Textebene 1…"/>
          <p:cNvSpPr txBox="1">
            <a:spLocks noGrp="1"/>
          </p:cNvSpPr>
          <p:nvPr>
            <p:ph type="body" sz="half" idx="1"/>
          </p:nvPr>
        </p:nvSpPr>
        <p:spPr>
          <a:xfrm>
            <a:off x="1422400" y="3098800"/>
            <a:ext cx="4953000" cy="5232400"/>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16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68" name="Titeltext"/>
          <p:cNvSpPr txBox="1">
            <a:spLocks noGrp="1"/>
          </p:cNvSpPr>
          <p:nvPr>
            <p:ph type="title"/>
          </p:nvPr>
        </p:nvSpPr>
        <p:spPr>
          <a:prstGeom prst="rect">
            <a:avLst/>
          </a:prstGeom>
        </p:spPr>
        <p:txBody>
          <a:bodyPr/>
          <a:lstStyle/>
          <a:p>
            <a:r>
              <a:t>Titeltext</a:t>
            </a:r>
          </a:p>
        </p:txBody>
      </p:sp>
      <p:sp>
        <p:nvSpPr>
          <p:cNvPr id="169" name="Textebene 1…"/>
          <p:cNvSpPr txBox="1">
            <a:spLocks noGrp="1"/>
          </p:cNvSpPr>
          <p:nvPr>
            <p:ph type="body" sz="half" idx="1"/>
          </p:nvPr>
        </p:nvSpPr>
        <p:spPr>
          <a:xfrm>
            <a:off x="6616700" y="3098800"/>
            <a:ext cx="4965700" cy="5232400"/>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170"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mp; Text - Left">
    <p:spTree>
      <p:nvGrpSpPr>
        <p:cNvPr id="1" name=""/>
        <p:cNvGrpSpPr/>
        <p:nvPr/>
      </p:nvGrpSpPr>
      <p:grpSpPr>
        <a:xfrm>
          <a:off x="0" y="0"/>
          <a:ext cx="0" cy="0"/>
          <a:chOff x="0" y="0"/>
          <a:chExt cx="0" cy="0"/>
        </a:xfrm>
      </p:grpSpPr>
      <p:sp>
        <p:nvSpPr>
          <p:cNvPr id="177" name="Titeltext"/>
          <p:cNvSpPr txBox="1">
            <a:spLocks noGrp="1"/>
          </p:cNvSpPr>
          <p:nvPr>
            <p:ph type="title"/>
          </p:nvPr>
        </p:nvSpPr>
        <p:spPr>
          <a:xfrm>
            <a:off x="1422400" y="1422400"/>
            <a:ext cx="10147300" cy="1485900"/>
          </a:xfrm>
          <a:prstGeom prst="rect">
            <a:avLst/>
          </a:prstGeom>
        </p:spPr>
        <p:txBody>
          <a:bodyPr/>
          <a:lstStyle/>
          <a:p>
            <a:r>
              <a:t>Titeltext</a:t>
            </a:r>
          </a:p>
        </p:txBody>
      </p:sp>
      <p:sp>
        <p:nvSpPr>
          <p:cNvPr id="178" name="Textebene 1…"/>
          <p:cNvSpPr txBox="1">
            <a:spLocks noGrp="1"/>
          </p:cNvSpPr>
          <p:nvPr>
            <p:ph type="body" sz="half" idx="1"/>
          </p:nvPr>
        </p:nvSpPr>
        <p:spPr>
          <a:xfrm>
            <a:off x="1422400" y="3086100"/>
            <a:ext cx="4953000" cy="5245100"/>
          </a:xfrm>
          <a:prstGeom prst="rect">
            <a:avLst/>
          </a:prstGeom>
        </p:spPr>
        <p:txBody>
          <a:bodyPr/>
          <a:lstStyle>
            <a:lvl1pPr marL="0" indent="0">
              <a:buClrTx/>
              <a:buSzTx/>
              <a:buNone/>
            </a:lvl1pPr>
            <a:lvl2pPr marL="0" indent="0">
              <a:buClrTx/>
              <a:buSzTx/>
              <a:buNone/>
            </a:lvl2pPr>
            <a:lvl3pPr marL="0" indent="0">
              <a:buClrTx/>
              <a:buSzTx/>
              <a:buNone/>
            </a:lvl3pPr>
            <a:lvl4pPr marL="0" indent="0">
              <a:buClrTx/>
              <a:buSzTx/>
              <a:buNone/>
            </a:lvl4pPr>
            <a:lvl5pPr marL="0" indent="0">
              <a:buClrTx/>
              <a:buSzTx/>
              <a:buNone/>
            </a:lvl5pPr>
          </a:lstStyle>
          <a:p>
            <a:r>
              <a:t>Textebene 1</a:t>
            </a:r>
          </a:p>
          <a:p>
            <a:pPr lvl="1"/>
            <a:r>
              <a:t>Textebene 2</a:t>
            </a:r>
          </a:p>
          <a:p>
            <a:pPr lvl="2"/>
            <a:r>
              <a:t>Textebene 3</a:t>
            </a:r>
          </a:p>
          <a:p>
            <a:pPr lvl="3"/>
            <a:r>
              <a:t>Textebene 4</a:t>
            </a:r>
          </a:p>
          <a:p>
            <a:pPr lvl="4"/>
            <a:r>
              <a:t>Textebene 5</a:t>
            </a:r>
          </a:p>
        </p:txBody>
      </p:sp>
      <p:sp>
        <p:nvSpPr>
          <p:cNvPr id="179"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1" name="Titeltext"/>
          <p:cNvSpPr txBox="1">
            <a:spLocks noGrp="1"/>
          </p:cNvSpPr>
          <p:nvPr>
            <p:ph type="title"/>
          </p:nvPr>
        </p:nvSpPr>
        <p:spPr>
          <a:prstGeom prst="rect">
            <a:avLst/>
          </a:prstGeom>
        </p:spPr>
        <p:txBody>
          <a:bodyPr/>
          <a:lstStyle/>
          <a:p>
            <a:r>
              <a:t>Titeltext</a:t>
            </a:r>
          </a:p>
        </p:txBody>
      </p:sp>
      <p:sp>
        <p:nvSpPr>
          <p:cNvPr id="22" name="Textebene 1…"/>
          <p:cNvSpPr txBox="1">
            <a:spLocks noGrp="1"/>
          </p:cNvSpPr>
          <p:nvPr>
            <p:ph type="body" idx="1"/>
          </p:nvPr>
        </p:nvSpPr>
        <p:spPr>
          <a:xfrm>
            <a:off x="1422400" y="3098800"/>
            <a:ext cx="10160000" cy="5245100"/>
          </a:xfrm>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23"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mp; Text - Right">
    <p:spTree>
      <p:nvGrpSpPr>
        <p:cNvPr id="1" name=""/>
        <p:cNvGrpSpPr/>
        <p:nvPr/>
      </p:nvGrpSpPr>
      <p:grpSpPr>
        <a:xfrm>
          <a:off x="0" y="0"/>
          <a:ext cx="0" cy="0"/>
          <a:chOff x="0" y="0"/>
          <a:chExt cx="0" cy="0"/>
        </a:xfrm>
      </p:grpSpPr>
      <p:sp>
        <p:nvSpPr>
          <p:cNvPr id="186" name="Titeltext"/>
          <p:cNvSpPr txBox="1">
            <a:spLocks noGrp="1"/>
          </p:cNvSpPr>
          <p:nvPr>
            <p:ph type="title"/>
          </p:nvPr>
        </p:nvSpPr>
        <p:spPr>
          <a:xfrm>
            <a:off x="1422400" y="1422400"/>
            <a:ext cx="10147300" cy="1485900"/>
          </a:xfrm>
          <a:prstGeom prst="rect">
            <a:avLst/>
          </a:prstGeom>
        </p:spPr>
        <p:txBody>
          <a:bodyPr/>
          <a:lstStyle/>
          <a:p>
            <a:r>
              <a:t>Titeltext</a:t>
            </a:r>
          </a:p>
        </p:txBody>
      </p:sp>
      <p:sp>
        <p:nvSpPr>
          <p:cNvPr id="187" name="Textebene 1…"/>
          <p:cNvSpPr txBox="1">
            <a:spLocks noGrp="1"/>
          </p:cNvSpPr>
          <p:nvPr>
            <p:ph type="body" sz="half" idx="1"/>
          </p:nvPr>
        </p:nvSpPr>
        <p:spPr>
          <a:xfrm>
            <a:off x="6616700" y="3086100"/>
            <a:ext cx="4953000" cy="5245100"/>
          </a:xfrm>
          <a:prstGeom prst="rect">
            <a:avLst/>
          </a:prstGeom>
        </p:spPr>
        <p:txBody>
          <a:bodyPr/>
          <a:lstStyle>
            <a:lvl1pPr marL="0" indent="0">
              <a:buClrTx/>
              <a:buSzTx/>
              <a:buNone/>
            </a:lvl1pPr>
            <a:lvl2pPr marL="0" indent="0">
              <a:buClrTx/>
              <a:buSzTx/>
              <a:buNone/>
            </a:lvl2pPr>
            <a:lvl3pPr marL="0" indent="0">
              <a:buClrTx/>
              <a:buSzTx/>
              <a:buNone/>
            </a:lvl3pPr>
            <a:lvl4pPr marL="0" indent="0">
              <a:buClrTx/>
              <a:buSzTx/>
              <a:buNone/>
            </a:lvl4pPr>
            <a:lvl5pPr marL="0" indent="0">
              <a:buClrTx/>
              <a:buSzTx/>
              <a:buNone/>
            </a:lvl5pPr>
          </a:lstStyle>
          <a:p>
            <a:r>
              <a:t>Textebene 1</a:t>
            </a:r>
          </a:p>
          <a:p>
            <a:pPr lvl="1"/>
            <a:r>
              <a:t>Textebene 2</a:t>
            </a:r>
          </a:p>
          <a:p>
            <a:pPr lvl="2"/>
            <a:r>
              <a:t>Textebene 3</a:t>
            </a:r>
          </a:p>
          <a:p>
            <a:pPr lvl="3"/>
            <a:r>
              <a:t>Textebene 4</a:t>
            </a:r>
          </a:p>
          <a:p>
            <a:pPr lvl="4"/>
            <a:r>
              <a:t>Textebene 5</a:t>
            </a:r>
          </a:p>
        </p:txBody>
      </p:sp>
      <p:sp>
        <p:nvSpPr>
          <p:cNvPr id="18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3 Column with Title &amp; Text">
    <p:spTree>
      <p:nvGrpSpPr>
        <p:cNvPr id="1" name=""/>
        <p:cNvGrpSpPr/>
        <p:nvPr/>
      </p:nvGrpSpPr>
      <p:grpSpPr>
        <a:xfrm>
          <a:off x="0" y="0"/>
          <a:ext cx="0" cy="0"/>
          <a:chOff x="0" y="0"/>
          <a:chExt cx="0" cy="0"/>
        </a:xfrm>
      </p:grpSpPr>
      <p:sp>
        <p:nvSpPr>
          <p:cNvPr id="195" name="Text"/>
          <p:cNvSpPr txBox="1">
            <a:spLocks noGrp="1"/>
          </p:cNvSpPr>
          <p:nvPr>
            <p:ph type="body" sz="quarter" idx="13"/>
          </p:nvPr>
        </p:nvSpPr>
        <p:spPr>
          <a:xfrm>
            <a:off x="8521700" y="5778500"/>
            <a:ext cx="2921000" cy="419100"/>
          </a:xfrm>
          <a:prstGeom prst="rect">
            <a:avLst/>
          </a:prstGeom>
        </p:spPr>
        <p:txBody>
          <a:bodyPr anchor="t">
            <a:spAutoFit/>
          </a:bodyPr>
          <a:lstStyle>
            <a:lvl1pPr marL="0" indent="0" defTabSz="825500">
              <a:spcBef>
                <a:spcPts val="0"/>
              </a:spcBef>
              <a:buClrTx/>
              <a:buSzTx/>
              <a:buFontTx/>
              <a:buNone/>
              <a:defRPr sz="2200">
                <a:solidFill>
                  <a:srgbClr val="757F90"/>
                </a:solidFill>
              </a:defRPr>
            </a:lvl1pPr>
          </a:lstStyle>
          <a:p>
            <a:r>
              <a:t>Text</a:t>
            </a:r>
          </a:p>
        </p:txBody>
      </p:sp>
      <p:sp>
        <p:nvSpPr>
          <p:cNvPr id="196" name="Text"/>
          <p:cNvSpPr txBox="1">
            <a:spLocks noGrp="1"/>
          </p:cNvSpPr>
          <p:nvPr>
            <p:ph type="body" sz="quarter" idx="14"/>
          </p:nvPr>
        </p:nvSpPr>
        <p:spPr>
          <a:xfrm>
            <a:off x="8521700" y="5264150"/>
            <a:ext cx="2921000" cy="508000"/>
          </a:xfrm>
          <a:prstGeom prst="rect">
            <a:avLst/>
          </a:prstGeom>
        </p:spPr>
        <p:txBody>
          <a:bodyPr anchor="b">
            <a:spAutoFit/>
          </a:bodyPr>
          <a:lstStyle>
            <a:lvl1pPr marL="0" indent="0" defTabSz="825500">
              <a:spcBef>
                <a:spcPts val="0"/>
              </a:spcBef>
              <a:buClrTx/>
              <a:buSzTx/>
              <a:buFontTx/>
              <a:buNone/>
              <a:defRPr sz="2800">
                <a:solidFill>
                  <a:srgbClr val="757F90"/>
                </a:solidFill>
              </a:defRPr>
            </a:lvl1pPr>
          </a:lstStyle>
          <a:p>
            <a:r>
              <a:t>Text</a:t>
            </a:r>
          </a:p>
        </p:txBody>
      </p:sp>
      <p:sp>
        <p:nvSpPr>
          <p:cNvPr id="197" name="Text"/>
          <p:cNvSpPr txBox="1">
            <a:spLocks noGrp="1"/>
          </p:cNvSpPr>
          <p:nvPr>
            <p:ph type="body" sz="quarter" idx="15"/>
          </p:nvPr>
        </p:nvSpPr>
        <p:spPr>
          <a:xfrm>
            <a:off x="5003800" y="5778500"/>
            <a:ext cx="2921000" cy="419100"/>
          </a:xfrm>
          <a:prstGeom prst="rect">
            <a:avLst/>
          </a:prstGeom>
        </p:spPr>
        <p:txBody>
          <a:bodyPr anchor="t">
            <a:spAutoFit/>
          </a:bodyPr>
          <a:lstStyle>
            <a:lvl1pPr marL="0" indent="0" defTabSz="825500">
              <a:spcBef>
                <a:spcPts val="0"/>
              </a:spcBef>
              <a:buClrTx/>
              <a:buSzTx/>
              <a:buFontTx/>
              <a:buNone/>
              <a:defRPr sz="2200">
                <a:solidFill>
                  <a:srgbClr val="757F90"/>
                </a:solidFill>
              </a:defRPr>
            </a:lvl1pPr>
          </a:lstStyle>
          <a:p>
            <a:r>
              <a:t>Text</a:t>
            </a:r>
          </a:p>
        </p:txBody>
      </p:sp>
      <p:sp>
        <p:nvSpPr>
          <p:cNvPr id="198" name="Text"/>
          <p:cNvSpPr txBox="1">
            <a:spLocks noGrp="1"/>
          </p:cNvSpPr>
          <p:nvPr>
            <p:ph type="body" sz="quarter" idx="16"/>
          </p:nvPr>
        </p:nvSpPr>
        <p:spPr>
          <a:xfrm>
            <a:off x="5003800" y="5264150"/>
            <a:ext cx="2921000" cy="508000"/>
          </a:xfrm>
          <a:prstGeom prst="rect">
            <a:avLst/>
          </a:prstGeom>
        </p:spPr>
        <p:txBody>
          <a:bodyPr anchor="b">
            <a:spAutoFit/>
          </a:bodyPr>
          <a:lstStyle>
            <a:lvl1pPr marL="0" indent="0" defTabSz="825500">
              <a:spcBef>
                <a:spcPts val="0"/>
              </a:spcBef>
              <a:buClrTx/>
              <a:buSzTx/>
              <a:buFontTx/>
              <a:buNone/>
              <a:defRPr sz="2800">
                <a:solidFill>
                  <a:srgbClr val="757F90"/>
                </a:solidFill>
              </a:defRPr>
            </a:lvl1pPr>
          </a:lstStyle>
          <a:p>
            <a:r>
              <a:t>Text</a:t>
            </a:r>
          </a:p>
        </p:txBody>
      </p:sp>
      <p:sp>
        <p:nvSpPr>
          <p:cNvPr id="199" name="Text"/>
          <p:cNvSpPr txBox="1">
            <a:spLocks noGrp="1"/>
          </p:cNvSpPr>
          <p:nvPr>
            <p:ph type="body" sz="quarter" idx="17"/>
          </p:nvPr>
        </p:nvSpPr>
        <p:spPr>
          <a:xfrm>
            <a:off x="1549400" y="5778500"/>
            <a:ext cx="2921000" cy="419100"/>
          </a:xfrm>
          <a:prstGeom prst="rect">
            <a:avLst/>
          </a:prstGeom>
        </p:spPr>
        <p:txBody>
          <a:bodyPr anchor="t">
            <a:spAutoFit/>
          </a:bodyPr>
          <a:lstStyle>
            <a:lvl1pPr marL="0" indent="0" defTabSz="825500">
              <a:spcBef>
                <a:spcPts val="0"/>
              </a:spcBef>
              <a:buClrTx/>
              <a:buSzTx/>
              <a:buFontTx/>
              <a:buNone/>
              <a:defRPr sz="2200">
                <a:solidFill>
                  <a:srgbClr val="757F90"/>
                </a:solidFill>
              </a:defRPr>
            </a:lvl1pPr>
          </a:lstStyle>
          <a:p>
            <a:r>
              <a:t>Text</a:t>
            </a:r>
          </a:p>
        </p:txBody>
      </p:sp>
      <p:sp>
        <p:nvSpPr>
          <p:cNvPr id="200" name="Bild"/>
          <p:cNvSpPr>
            <a:spLocks noGrp="1"/>
          </p:cNvSpPr>
          <p:nvPr>
            <p:ph type="pic" sz="quarter" idx="18"/>
          </p:nvPr>
        </p:nvSpPr>
        <p:spPr>
          <a:xfrm>
            <a:off x="8477248" y="1498600"/>
            <a:ext cx="3035301" cy="2984500"/>
          </a:xfrm>
          <a:prstGeom prst="rect">
            <a:avLst/>
          </a:prstGeom>
          <a:ln w="9525">
            <a:round/>
          </a:ln>
        </p:spPr>
        <p:txBody>
          <a:bodyPr lIns="91439" tIns="45719" rIns="91439" bIns="45719" anchor="t"/>
          <a:lstStyle/>
          <a:p>
            <a:endParaRPr/>
          </a:p>
        </p:txBody>
      </p:sp>
      <p:sp>
        <p:nvSpPr>
          <p:cNvPr id="201" name="Text"/>
          <p:cNvSpPr txBox="1">
            <a:spLocks noGrp="1"/>
          </p:cNvSpPr>
          <p:nvPr>
            <p:ph type="body" sz="quarter" idx="19"/>
          </p:nvPr>
        </p:nvSpPr>
        <p:spPr>
          <a:xfrm>
            <a:off x="1549400" y="5264150"/>
            <a:ext cx="2921000" cy="508000"/>
          </a:xfrm>
          <a:prstGeom prst="rect">
            <a:avLst/>
          </a:prstGeom>
        </p:spPr>
        <p:txBody>
          <a:bodyPr anchor="b">
            <a:spAutoFit/>
          </a:bodyPr>
          <a:lstStyle>
            <a:lvl1pPr marL="0" indent="0" defTabSz="825500">
              <a:spcBef>
                <a:spcPts val="0"/>
              </a:spcBef>
              <a:buClrTx/>
              <a:buSzTx/>
              <a:buFontTx/>
              <a:buNone/>
              <a:defRPr sz="2800">
                <a:solidFill>
                  <a:srgbClr val="757F90"/>
                </a:solidFill>
              </a:defRPr>
            </a:lvl1pPr>
          </a:lstStyle>
          <a:p>
            <a:r>
              <a:t>Text</a:t>
            </a:r>
          </a:p>
        </p:txBody>
      </p:sp>
      <p:sp>
        <p:nvSpPr>
          <p:cNvPr id="202" name="Bild"/>
          <p:cNvSpPr>
            <a:spLocks noGrp="1"/>
          </p:cNvSpPr>
          <p:nvPr>
            <p:ph type="pic" sz="quarter" idx="20"/>
          </p:nvPr>
        </p:nvSpPr>
        <p:spPr>
          <a:xfrm>
            <a:off x="1504948" y="1498600"/>
            <a:ext cx="3035301" cy="2971800"/>
          </a:xfrm>
          <a:prstGeom prst="rect">
            <a:avLst/>
          </a:prstGeom>
          <a:ln w="9525">
            <a:round/>
          </a:ln>
        </p:spPr>
        <p:txBody>
          <a:bodyPr lIns="91439" tIns="45719" rIns="91439" bIns="45719" anchor="t"/>
          <a:lstStyle/>
          <a:p>
            <a:endParaRPr/>
          </a:p>
        </p:txBody>
      </p:sp>
      <p:sp>
        <p:nvSpPr>
          <p:cNvPr id="203" name="Bild"/>
          <p:cNvSpPr>
            <a:spLocks noGrp="1"/>
          </p:cNvSpPr>
          <p:nvPr>
            <p:ph type="pic" sz="quarter" idx="21"/>
          </p:nvPr>
        </p:nvSpPr>
        <p:spPr>
          <a:xfrm>
            <a:off x="4997448" y="1498600"/>
            <a:ext cx="3035301" cy="2984500"/>
          </a:xfrm>
          <a:prstGeom prst="rect">
            <a:avLst/>
          </a:prstGeom>
          <a:ln w="9525">
            <a:round/>
          </a:ln>
        </p:spPr>
        <p:txBody>
          <a:bodyPr lIns="91439" tIns="45719" rIns="91439" bIns="45719" anchor="t"/>
          <a:lstStyle/>
          <a:p>
            <a:endParaRPr/>
          </a:p>
        </p:txBody>
      </p:sp>
      <p:sp>
        <p:nvSpPr>
          <p:cNvPr id="20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Citation">
    <p:spTree>
      <p:nvGrpSpPr>
        <p:cNvPr id="1" name=""/>
        <p:cNvGrpSpPr/>
        <p:nvPr/>
      </p:nvGrpSpPr>
      <p:grpSpPr>
        <a:xfrm>
          <a:off x="0" y="0"/>
          <a:ext cx="0" cy="0"/>
          <a:chOff x="0" y="0"/>
          <a:chExt cx="0" cy="0"/>
        </a:xfrm>
      </p:grpSpPr>
      <p:sp>
        <p:nvSpPr>
          <p:cNvPr id="211" name="Titeltext"/>
          <p:cNvSpPr txBox="1">
            <a:spLocks noGrp="1"/>
          </p:cNvSpPr>
          <p:nvPr>
            <p:ph type="title"/>
          </p:nvPr>
        </p:nvSpPr>
        <p:spPr>
          <a:xfrm>
            <a:off x="1422400" y="1409700"/>
            <a:ext cx="10147300" cy="6096000"/>
          </a:xfrm>
          <a:prstGeom prst="rect">
            <a:avLst/>
          </a:prstGeom>
        </p:spPr>
        <p:txBody>
          <a:bodyPr anchor="b"/>
          <a:lstStyle>
            <a:lvl1pPr algn="l"/>
          </a:lstStyle>
          <a:p>
            <a:r>
              <a:t>Titeltext</a:t>
            </a:r>
          </a:p>
        </p:txBody>
      </p:sp>
      <p:sp>
        <p:nvSpPr>
          <p:cNvPr id="212" name="Textebene 1…"/>
          <p:cNvSpPr txBox="1">
            <a:spLocks noGrp="1"/>
          </p:cNvSpPr>
          <p:nvPr>
            <p:ph type="body" sz="quarter" idx="1"/>
          </p:nvPr>
        </p:nvSpPr>
        <p:spPr>
          <a:xfrm>
            <a:off x="1943100" y="7696200"/>
            <a:ext cx="9105900" cy="635000"/>
          </a:xfrm>
          <a:prstGeom prst="rect">
            <a:avLst/>
          </a:prstGeom>
        </p:spPr>
        <p:txBody>
          <a:bodyPr anchor="t"/>
          <a:lstStyle>
            <a:lvl1pPr marL="0" indent="0">
              <a:spcBef>
                <a:spcPts val="0"/>
              </a:spcBef>
              <a:buClrTx/>
              <a:buSzTx/>
              <a:buFontTx/>
              <a:buNone/>
              <a:defRPr sz="2800"/>
            </a:lvl1pPr>
            <a:lvl2pPr marL="0" indent="0">
              <a:spcBef>
                <a:spcPts val="0"/>
              </a:spcBef>
              <a:buClrTx/>
              <a:buSzTx/>
              <a:buFontTx/>
              <a:buNone/>
            </a:lvl2pPr>
            <a:lvl3pPr marL="0" indent="0">
              <a:spcBef>
                <a:spcPts val="0"/>
              </a:spcBef>
              <a:buClrTx/>
              <a:buSzTx/>
              <a:buFontTx/>
              <a:buNone/>
              <a:defRPr sz="2800"/>
            </a:lvl3pPr>
            <a:lvl4pPr marL="0" indent="0">
              <a:spcBef>
                <a:spcPts val="0"/>
              </a:spcBef>
              <a:buClrTx/>
              <a:buSzTx/>
              <a:buFontTx/>
              <a:buNone/>
              <a:defRPr sz="2800"/>
            </a:lvl4pPr>
            <a:lvl5pPr marL="0" indent="0">
              <a:spcBef>
                <a:spcPts val="0"/>
              </a:spcBef>
              <a:buClrTx/>
              <a:buSzTx/>
              <a:buFontTx/>
              <a:buNone/>
              <a:defRPr sz="2800"/>
            </a:lvl5pPr>
          </a:lstStyle>
          <a:p>
            <a:r>
              <a:t>Textebene 1</a:t>
            </a:r>
          </a:p>
          <a:p>
            <a:pPr lvl="1"/>
            <a:r>
              <a:t>Textebene 2</a:t>
            </a:r>
          </a:p>
          <a:p>
            <a:pPr lvl="2"/>
            <a:r>
              <a:t>Textebene 3</a:t>
            </a:r>
          </a:p>
          <a:p>
            <a:pPr lvl="3"/>
            <a:r>
              <a:t>Textebene 4</a:t>
            </a:r>
          </a:p>
          <a:p>
            <a:pPr lvl="4"/>
            <a:r>
              <a:t>Textebene 5</a:t>
            </a:r>
          </a:p>
        </p:txBody>
      </p:sp>
      <p:sp>
        <p:nvSpPr>
          <p:cNvPr id="213" name="Foliennummer"/>
          <p:cNvSpPr txBox="1">
            <a:spLocks noGrp="1"/>
          </p:cNvSpPr>
          <p:nvPr>
            <p:ph type="sldNum" sz="quarter" idx="2"/>
          </p:nvPr>
        </p:nvSpPr>
        <p:spPr>
          <a:xfrm>
            <a:off x="6349576" y="7874000"/>
            <a:ext cx="292101" cy="3048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Citation - Small Panel">
    <p:spTree>
      <p:nvGrpSpPr>
        <p:cNvPr id="1" name=""/>
        <p:cNvGrpSpPr/>
        <p:nvPr/>
      </p:nvGrpSpPr>
      <p:grpSpPr>
        <a:xfrm>
          <a:off x="0" y="0"/>
          <a:ext cx="0" cy="0"/>
          <a:chOff x="0" y="0"/>
          <a:chExt cx="0" cy="0"/>
        </a:xfrm>
      </p:grpSpPr>
      <p:pic>
        <p:nvPicPr>
          <p:cNvPr id="220" name="Rechteck" descr="Rechteck"/>
          <p:cNvPicPr>
            <a:picLocks/>
          </p:cNvPicPr>
          <p:nvPr/>
        </p:nvPicPr>
        <p:blipFill>
          <a:blip r:embed="rId2">
            <a:extLst/>
          </a:blip>
          <a:stretch>
            <a:fillRect/>
          </a:stretch>
        </p:blipFill>
        <p:spPr>
          <a:xfrm>
            <a:off x="1701800" y="2133600"/>
            <a:ext cx="9588500" cy="5473700"/>
          </a:xfrm>
          <a:prstGeom prst="rect">
            <a:avLst/>
          </a:prstGeom>
          <a:effectLst>
            <a:outerShdw blurRad="101600" dist="25400" dir="2700000" rotWithShape="0">
              <a:srgbClr val="000000">
                <a:alpha val="38000"/>
              </a:srgbClr>
            </a:outerShdw>
          </a:effectLst>
        </p:spPr>
      </p:pic>
      <p:sp>
        <p:nvSpPr>
          <p:cNvPr id="221" name="Titeltext"/>
          <p:cNvSpPr txBox="1">
            <a:spLocks noGrp="1"/>
          </p:cNvSpPr>
          <p:nvPr>
            <p:ph type="title"/>
          </p:nvPr>
        </p:nvSpPr>
        <p:spPr>
          <a:xfrm>
            <a:off x="2336800" y="2768600"/>
            <a:ext cx="8318500" cy="4203700"/>
          </a:xfrm>
          <a:prstGeom prst="rect">
            <a:avLst/>
          </a:prstGeom>
        </p:spPr>
        <p:txBody>
          <a:bodyPr anchor="b"/>
          <a:lstStyle>
            <a:lvl1pPr algn="l"/>
          </a:lstStyle>
          <a:p>
            <a:r>
              <a:t>Titeltext</a:t>
            </a:r>
          </a:p>
        </p:txBody>
      </p:sp>
      <p:sp>
        <p:nvSpPr>
          <p:cNvPr id="222" name="Textebene 1…"/>
          <p:cNvSpPr txBox="1">
            <a:spLocks noGrp="1"/>
          </p:cNvSpPr>
          <p:nvPr>
            <p:ph type="body" sz="quarter" idx="1"/>
          </p:nvPr>
        </p:nvSpPr>
        <p:spPr>
          <a:xfrm>
            <a:off x="2857500" y="7988300"/>
            <a:ext cx="7277100" cy="533400"/>
          </a:xfrm>
          <a:prstGeom prst="rect">
            <a:avLst/>
          </a:prstGeom>
        </p:spPr>
        <p:txBody>
          <a:bodyPr anchor="t"/>
          <a:lstStyle>
            <a:lvl1pPr marL="0" indent="0">
              <a:spcBef>
                <a:spcPts val="0"/>
              </a:spcBef>
              <a:buClrTx/>
              <a:buSzTx/>
              <a:buFontTx/>
              <a:buNone/>
              <a:defRPr sz="2800">
                <a:solidFill>
                  <a:srgbClr val="FFFFFF"/>
                </a:solidFill>
              </a:defRPr>
            </a:lvl1pPr>
            <a:lvl2pPr marL="0" indent="0">
              <a:spcBef>
                <a:spcPts val="0"/>
              </a:spcBef>
              <a:buClrTx/>
              <a:buSzTx/>
              <a:buFontTx/>
              <a:buNone/>
              <a:defRPr>
                <a:solidFill>
                  <a:srgbClr val="FFFFFF"/>
                </a:solidFill>
              </a:defRPr>
            </a:lvl2pPr>
            <a:lvl3pPr marL="0" indent="0">
              <a:spcBef>
                <a:spcPts val="0"/>
              </a:spcBef>
              <a:buClrTx/>
              <a:buSzTx/>
              <a:buFontTx/>
              <a:buNone/>
              <a:defRPr sz="2800">
                <a:solidFill>
                  <a:srgbClr val="FFFFFF"/>
                </a:solidFill>
              </a:defRPr>
            </a:lvl3pPr>
            <a:lvl4pPr marL="0" indent="0">
              <a:spcBef>
                <a:spcPts val="0"/>
              </a:spcBef>
              <a:buClrTx/>
              <a:buSzTx/>
              <a:buFontTx/>
              <a:buNone/>
              <a:defRPr sz="2800">
                <a:solidFill>
                  <a:srgbClr val="FFFFFF"/>
                </a:solidFill>
              </a:defRPr>
            </a:lvl4pPr>
            <a:lvl5pPr marL="0" indent="0">
              <a:spcBef>
                <a:spcPts val="0"/>
              </a:spcBef>
              <a:buClrTx/>
              <a:buSzTx/>
              <a:buFontTx/>
              <a:buNone/>
              <a:defRPr sz="2800">
                <a:solidFill>
                  <a:srgbClr val="FFFFFF"/>
                </a:solidFill>
              </a:defRPr>
            </a:lvl5pPr>
          </a:lstStyle>
          <a:p>
            <a:r>
              <a:t>Textebene 1</a:t>
            </a:r>
          </a:p>
          <a:p>
            <a:pPr lvl="1"/>
            <a:r>
              <a:t>Textebene 2</a:t>
            </a:r>
          </a:p>
          <a:p>
            <a:pPr lvl="2"/>
            <a:r>
              <a:t>Textebene 3</a:t>
            </a:r>
          </a:p>
          <a:p>
            <a:pPr lvl="3"/>
            <a:r>
              <a:t>Textebene 4</a:t>
            </a:r>
          </a:p>
          <a:p>
            <a:pPr lvl="4"/>
            <a:r>
              <a:t>Textebene 5</a:t>
            </a:r>
          </a:p>
        </p:txBody>
      </p:sp>
      <p:sp>
        <p:nvSpPr>
          <p:cNvPr id="223" name="Foliennummer"/>
          <p:cNvSpPr txBox="1">
            <a:spLocks noGrp="1"/>
          </p:cNvSpPr>
          <p:nvPr>
            <p:ph type="sldNum" sz="quarter" idx="2"/>
          </p:nvPr>
        </p:nvSpPr>
        <p:spPr>
          <a:xfrm>
            <a:off x="6349576" y="7137400"/>
            <a:ext cx="292101" cy="3048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Compare &amp; Contrast">
    <p:spTree>
      <p:nvGrpSpPr>
        <p:cNvPr id="1" name=""/>
        <p:cNvGrpSpPr/>
        <p:nvPr/>
      </p:nvGrpSpPr>
      <p:grpSpPr>
        <a:xfrm>
          <a:off x="0" y="0"/>
          <a:ext cx="0" cy="0"/>
          <a:chOff x="0" y="0"/>
          <a:chExt cx="0" cy="0"/>
        </a:xfrm>
      </p:grpSpPr>
      <p:sp>
        <p:nvSpPr>
          <p:cNvPr id="230" name="Text"/>
          <p:cNvSpPr txBox="1">
            <a:spLocks noGrp="1"/>
          </p:cNvSpPr>
          <p:nvPr>
            <p:ph type="body" sz="quarter" idx="13"/>
          </p:nvPr>
        </p:nvSpPr>
        <p:spPr>
          <a:xfrm>
            <a:off x="6680200" y="4114800"/>
            <a:ext cx="4635500" cy="457200"/>
          </a:xfrm>
          <a:prstGeom prst="rect">
            <a:avLst/>
          </a:prstGeom>
        </p:spPr>
        <p:txBody>
          <a:bodyPr anchor="t">
            <a:spAutoFit/>
          </a:bodyPr>
          <a:lstStyle>
            <a:lvl1pPr marL="0" indent="0" defTabSz="825500">
              <a:spcBef>
                <a:spcPts val="0"/>
              </a:spcBef>
              <a:buClrTx/>
              <a:buSzTx/>
              <a:buFontTx/>
              <a:buNone/>
              <a:defRPr sz="2400">
                <a:solidFill>
                  <a:srgbClr val="757F90"/>
                </a:solidFill>
              </a:defRPr>
            </a:lvl1pPr>
          </a:lstStyle>
          <a:p>
            <a:r>
              <a:t>Text</a:t>
            </a:r>
          </a:p>
        </p:txBody>
      </p:sp>
      <p:sp>
        <p:nvSpPr>
          <p:cNvPr id="231" name="Text"/>
          <p:cNvSpPr txBox="1">
            <a:spLocks noGrp="1"/>
          </p:cNvSpPr>
          <p:nvPr>
            <p:ph type="body" sz="quarter" idx="14"/>
          </p:nvPr>
        </p:nvSpPr>
        <p:spPr>
          <a:xfrm>
            <a:off x="1676400" y="4114800"/>
            <a:ext cx="4635500" cy="457200"/>
          </a:xfrm>
          <a:prstGeom prst="rect">
            <a:avLst/>
          </a:prstGeom>
        </p:spPr>
        <p:txBody>
          <a:bodyPr anchor="t">
            <a:spAutoFit/>
          </a:bodyPr>
          <a:lstStyle>
            <a:lvl1pPr marL="0" indent="0" defTabSz="825500">
              <a:spcBef>
                <a:spcPts val="0"/>
              </a:spcBef>
              <a:buClrTx/>
              <a:buSzTx/>
              <a:buFontTx/>
              <a:buNone/>
              <a:defRPr sz="2400">
                <a:solidFill>
                  <a:srgbClr val="757F90"/>
                </a:solidFill>
              </a:defRPr>
            </a:lvl1pPr>
          </a:lstStyle>
          <a:p>
            <a:r>
              <a:t>Text</a:t>
            </a:r>
          </a:p>
        </p:txBody>
      </p:sp>
      <p:sp>
        <p:nvSpPr>
          <p:cNvPr id="232" name="Text"/>
          <p:cNvSpPr txBox="1">
            <a:spLocks noGrp="1"/>
          </p:cNvSpPr>
          <p:nvPr>
            <p:ph type="body" sz="quarter" idx="15"/>
          </p:nvPr>
        </p:nvSpPr>
        <p:spPr>
          <a:xfrm>
            <a:off x="6680200" y="3486150"/>
            <a:ext cx="4635500" cy="622300"/>
          </a:xfrm>
          <a:prstGeom prst="rect">
            <a:avLst/>
          </a:prstGeom>
        </p:spPr>
        <p:txBody>
          <a:bodyPr anchor="b">
            <a:spAutoFit/>
          </a:bodyPr>
          <a:lstStyle>
            <a:lvl1pPr marL="0" indent="0" defTabSz="825500">
              <a:spcBef>
                <a:spcPts val="0"/>
              </a:spcBef>
              <a:buClrTx/>
              <a:buSzTx/>
              <a:buFontTx/>
              <a:buNone/>
              <a:defRPr sz="3600">
                <a:solidFill>
                  <a:srgbClr val="757F90"/>
                </a:solidFill>
              </a:defRPr>
            </a:lvl1pPr>
          </a:lstStyle>
          <a:p>
            <a:r>
              <a:t>Text</a:t>
            </a:r>
          </a:p>
        </p:txBody>
      </p:sp>
      <p:sp>
        <p:nvSpPr>
          <p:cNvPr id="233" name="Text"/>
          <p:cNvSpPr txBox="1">
            <a:spLocks noGrp="1"/>
          </p:cNvSpPr>
          <p:nvPr>
            <p:ph type="body" sz="quarter" idx="16"/>
          </p:nvPr>
        </p:nvSpPr>
        <p:spPr>
          <a:xfrm>
            <a:off x="1676400" y="3486150"/>
            <a:ext cx="4635500" cy="622300"/>
          </a:xfrm>
          <a:prstGeom prst="rect">
            <a:avLst/>
          </a:prstGeom>
        </p:spPr>
        <p:txBody>
          <a:bodyPr anchor="b">
            <a:spAutoFit/>
          </a:bodyPr>
          <a:lstStyle>
            <a:lvl1pPr marL="0" indent="0" defTabSz="825500">
              <a:spcBef>
                <a:spcPts val="0"/>
              </a:spcBef>
              <a:buClrTx/>
              <a:buSzTx/>
              <a:buFontTx/>
              <a:buNone/>
              <a:defRPr sz="3600">
                <a:solidFill>
                  <a:srgbClr val="757F90"/>
                </a:solidFill>
              </a:defRPr>
            </a:lvl1pPr>
          </a:lstStyle>
          <a:p>
            <a:r>
              <a:t>Text</a:t>
            </a:r>
          </a:p>
        </p:txBody>
      </p:sp>
      <p:sp>
        <p:nvSpPr>
          <p:cNvPr id="234" name="Titeltext"/>
          <p:cNvSpPr txBox="1">
            <a:spLocks noGrp="1"/>
          </p:cNvSpPr>
          <p:nvPr>
            <p:ph type="title"/>
          </p:nvPr>
        </p:nvSpPr>
        <p:spPr>
          <a:xfrm>
            <a:off x="1422400" y="1409700"/>
            <a:ext cx="10147300" cy="1498600"/>
          </a:xfrm>
          <a:prstGeom prst="rect">
            <a:avLst/>
          </a:prstGeom>
        </p:spPr>
        <p:txBody>
          <a:bodyPr/>
          <a:lstStyle/>
          <a:p>
            <a:r>
              <a:t>Titeltext</a:t>
            </a:r>
          </a:p>
        </p:txBody>
      </p:sp>
      <p:sp>
        <p:nvSpPr>
          <p:cNvPr id="23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Title &amp; Subtitle - Small Panel">
    <p:spTree>
      <p:nvGrpSpPr>
        <p:cNvPr id="1" name=""/>
        <p:cNvGrpSpPr/>
        <p:nvPr/>
      </p:nvGrpSpPr>
      <p:grpSpPr>
        <a:xfrm>
          <a:off x="0" y="0"/>
          <a:ext cx="0" cy="0"/>
          <a:chOff x="0" y="0"/>
          <a:chExt cx="0" cy="0"/>
        </a:xfrm>
      </p:grpSpPr>
      <p:pic>
        <p:nvPicPr>
          <p:cNvPr id="242" name="Rechteck" descr="Rechteck"/>
          <p:cNvPicPr>
            <a:picLocks/>
          </p:cNvPicPr>
          <p:nvPr/>
        </p:nvPicPr>
        <p:blipFill>
          <a:blip r:embed="rId2">
            <a:extLst/>
          </a:blip>
          <a:stretch>
            <a:fillRect/>
          </a:stretch>
        </p:blipFill>
        <p:spPr>
          <a:xfrm>
            <a:off x="1701800" y="2133600"/>
            <a:ext cx="9588500" cy="5473700"/>
          </a:xfrm>
          <a:prstGeom prst="rect">
            <a:avLst/>
          </a:prstGeom>
          <a:effectLst>
            <a:outerShdw blurRad="101600" dist="25400" dir="2700000" rotWithShape="0">
              <a:srgbClr val="000000">
                <a:alpha val="38000"/>
              </a:srgbClr>
            </a:outerShdw>
          </a:effectLst>
        </p:spPr>
      </p:pic>
      <p:sp>
        <p:nvSpPr>
          <p:cNvPr id="243" name="Titeltext"/>
          <p:cNvSpPr txBox="1">
            <a:spLocks noGrp="1"/>
          </p:cNvSpPr>
          <p:nvPr>
            <p:ph type="title"/>
          </p:nvPr>
        </p:nvSpPr>
        <p:spPr>
          <a:xfrm>
            <a:off x="2336800" y="2768600"/>
            <a:ext cx="8318500" cy="2349500"/>
          </a:xfrm>
          <a:prstGeom prst="rect">
            <a:avLst/>
          </a:prstGeom>
        </p:spPr>
        <p:txBody>
          <a:bodyPr anchor="b"/>
          <a:lstStyle/>
          <a:p>
            <a:r>
              <a:t>Titeltext</a:t>
            </a:r>
          </a:p>
        </p:txBody>
      </p:sp>
      <p:sp>
        <p:nvSpPr>
          <p:cNvPr id="244" name="Textebene 1…"/>
          <p:cNvSpPr txBox="1">
            <a:spLocks noGrp="1"/>
          </p:cNvSpPr>
          <p:nvPr>
            <p:ph type="body" sz="quarter" idx="1"/>
          </p:nvPr>
        </p:nvSpPr>
        <p:spPr>
          <a:xfrm>
            <a:off x="2336800" y="5308600"/>
            <a:ext cx="8318500" cy="1663700"/>
          </a:xfrm>
          <a:prstGeom prst="rect">
            <a:avLst/>
          </a:prstGeom>
        </p:spPr>
        <p:txBody>
          <a:bodyPr anchor="t"/>
          <a:lstStyle>
            <a:lvl1pPr marL="0" indent="0" algn="ctr">
              <a:spcBef>
                <a:spcPts val="0"/>
              </a:spcBef>
              <a:buClrTx/>
              <a:buSzTx/>
              <a:buFontTx/>
              <a:buNone/>
              <a:defRPr sz="2800"/>
            </a:lvl1pPr>
            <a:lvl2pPr marL="0" indent="0" algn="ctr">
              <a:spcBef>
                <a:spcPts val="0"/>
              </a:spcBef>
              <a:buClrTx/>
              <a:buSzTx/>
              <a:buFontTx/>
              <a:buNone/>
            </a:lvl2pPr>
            <a:lvl3pPr marL="0" indent="0" algn="ctr">
              <a:spcBef>
                <a:spcPts val="0"/>
              </a:spcBef>
              <a:buClrTx/>
              <a:buSzTx/>
              <a:buFontTx/>
              <a:buNone/>
              <a:defRPr sz="2800"/>
            </a:lvl3pPr>
            <a:lvl4pPr marL="0" indent="0" algn="ctr">
              <a:spcBef>
                <a:spcPts val="0"/>
              </a:spcBef>
              <a:buClrTx/>
              <a:buSzTx/>
              <a:buFontTx/>
              <a:buNone/>
              <a:defRPr sz="2800"/>
            </a:lvl4pPr>
            <a:lvl5pPr marL="0" indent="0" algn="ctr">
              <a:spcBef>
                <a:spcPts val="0"/>
              </a:spcBef>
              <a:buClrTx/>
              <a:buSzTx/>
              <a:buFontTx/>
              <a:buNone/>
              <a:defRPr sz="2800"/>
            </a:lvl5pPr>
          </a:lstStyle>
          <a:p>
            <a:r>
              <a:t>Textebene 1</a:t>
            </a:r>
          </a:p>
          <a:p>
            <a:pPr lvl="1"/>
            <a:r>
              <a:t>Textebene 2</a:t>
            </a:r>
          </a:p>
          <a:p>
            <a:pPr lvl="2"/>
            <a:r>
              <a:t>Textebene 3</a:t>
            </a:r>
          </a:p>
          <a:p>
            <a:pPr lvl="3"/>
            <a:r>
              <a:t>Textebene 4</a:t>
            </a:r>
          </a:p>
          <a:p>
            <a:pPr lvl="4"/>
            <a:r>
              <a:t>Textebene 5</a:t>
            </a:r>
          </a:p>
        </p:txBody>
      </p:sp>
      <p:sp>
        <p:nvSpPr>
          <p:cNvPr id="245" name="Foliennummer"/>
          <p:cNvSpPr txBox="1">
            <a:spLocks noGrp="1"/>
          </p:cNvSpPr>
          <p:nvPr>
            <p:ph type="sldNum" sz="quarter" idx="2"/>
          </p:nvPr>
        </p:nvSpPr>
        <p:spPr>
          <a:xfrm>
            <a:off x="6349576" y="7137400"/>
            <a:ext cx="292101" cy="3048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Title Plate">
    <p:spTree>
      <p:nvGrpSpPr>
        <p:cNvPr id="1" name=""/>
        <p:cNvGrpSpPr/>
        <p:nvPr/>
      </p:nvGrpSpPr>
      <p:grpSpPr>
        <a:xfrm>
          <a:off x="0" y="0"/>
          <a:ext cx="0" cy="0"/>
          <a:chOff x="0" y="0"/>
          <a:chExt cx="0" cy="0"/>
        </a:xfrm>
      </p:grpSpPr>
      <p:pic>
        <p:nvPicPr>
          <p:cNvPr id="252" name="Rechteck" descr="Rechteck"/>
          <p:cNvPicPr>
            <a:picLocks/>
          </p:cNvPicPr>
          <p:nvPr/>
        </p:nvPicPr>
        <p:blipFill>
          <a:blip r:embed="rId2">
            <a:extLst/>
          </a:blip>
          <a:stretch>
            <a:fillRect/>
          </a:stretch>
        </p:blipFill>
        <p:spPr>
          <a:xfrm>
            <a:off x="1701800" y="3365500"/>
            <a:ext cx="9588500" cy="3009900"/>
          </a:xfrm>
          <a:prstGeom prst="rect">
            <a:avLst/>
          </a:prstGeom>
          <a:effectLst>
            <a:outerShdw blurRad="101600" dist="25400" dir="2700000" rotWithShape="0">
              <a:srgbClr val="000000">
                <a:alpha val="38000"/>
              </a:srgbClr>
            </a:outerShdw>
          </a:effectLst>
        </p:spPr>
      </p:pic>
      <p:sp>
        <p:nvSpPr>
          <p:cNvPr id="253" name="Titeltext"/>
          <p:cNvSpPr txBox="1">
            <a:spLocks noGrp="1"/>
          </p:cNvSpPr>
          <p:nvPr>
            <p:ph type="title"/>
          </p:nvPr>
        </p:nvSpPr>
        <p:spPr>
          <a:xfrm>
            <a:off x="2336800" y="4000500"/>
            <a:ext cx="8318500" cy="1739900"/>
          </a:xfrm>
          <a:prstGeom prst="rect">
            <a:avLst/>
          </a:prstGeom>
        </p:spPr>
        <p:txBody>
          <a:bodyPr/>
          <a:lstStyle/>
          <a:p>
            <a:r>
              <a:t>Titeltext</a:t>
            </a:r>
          </a:p>
        </p:txBody>
      </p:sp>
      <p:sp>
        <p:nvSpPr>
          <p:cNvPr id="254" name="Textebene 1…"/>
          <p:cNvSpPr txBox="1">
            <a:spLocks noGrp="1"/>
          </p:cNvSpPr>
          <p:nvPr>
            <p:ph type="body" sz="quarter" idx="1"/>
          </p:nvPr>
        </p:nvSpPr>
        <p:spPr>
          <a:xfrm>
            <a:off x="2641600" y="6756400"/>
            <a:ext cx="7658100" cy="1257300"/>
          </a:xfrm>
          <a:prstGeom prst="rect">
            <a:avLst/>
          </a:prstGeom>
        </p:spPr>
        <p:txBody>
          <a:bodyPr/>
          <a:lstStyle>
            <a:lvl1pPr marL="0" indent="0" algn="ctr">
              <a:spcBef>
                <a:spcPts val="900"/>
              </a:spcBef>
              <a:buSzTx/>
              <a:buNone/>
              <a:defRPr sz="2800">
                <a:solidFill>
                  <a:srgbClr val="FFFFFF"/>
                </a:solidFill>
              </a:defRPr>
            </a:lvl1pPr>
            <a:lvl2pPr marL="0" indent="0" algn="ctr">
              <a:spcBef>
                <a:spcPts val="900"/>
              </a:spcBef>
              <a:buSzTx/>
              <a:buNone/>
              <a:defRPr>
                <a:solidFill>
                  <a:srgbClr val="FFFFFF"/>
                </a:solidFill>
              </a:defRPr>
            </a:lvl2pPr>
            <a:lvl3pPr marL="0" indent="0" algn="ctr">
              <a:spcBef>
                <a:spcPts val="900"/>
              </a:spcBef>
              <a:buSzTx/>
              <a:buNone/>
              <a:defRPr sz="2800">
                <a:solidFill>
                  <a:srgbClr val="FFFFFF"/>
                </a:solidFill>
              </a:defRPr>
            </a:lvl3pPr>
            <a:lvl4pPr marL="0" indent="0" algn="ctr">
              <a:spcBef>
                <a:spcPts val="900"/>
              </a:spcBef>
              <a:buSzTx/>
              <a:buNone/>
              <a:defRPr sz="2800">
                <a:solidFill>
                  <a:srgbClr val="FFFFFF"/>
                </a:solidFill>
              </a:defRPr>
            </a:lvl4pPr>
            <a:lvl5pPr marL="0" indent="0" algn="ctr">
              <a:spcBef>
                <a:spcPts val="900"/>
              </a:spcBef>
              <a:buSzTx/>
              <a:buNone/>
              <a:defRPr sz="2800">
                <a:solidFill>
                  <a:srgbClr val="FFFFFF"/>
                </a:solidFill>
              </a:defRPr>
            </a:lvl5pPr>
          </a:lstStyle>
          <a:p>
            <a:r>
              <a:t>Textebene 1</a:t>
            </a:r>
          </a:p>
          <a:p>
            <a:pPr lvl="1"/>
            <a:r>
              <a:t>Textebene 2</a:t>
            </a:r>
          </a:p>
          <a:p>
            <a:pPr lvl="2"/>
            <a:r>
              <a:t>Textebene 3</a:t>
            </a:r>
          </a:p>
          <a:p>
            <a:pPr lvl="3"/>
            <a:r>
              <a:t>Textebene 4</a:t>
            </a:r>
          </a:p>
          <a:p>
            <a:pPr lvl="4"/>
            <a:r>
              <a:t>Textebene 5</a:t>
            </a:r>
          </a:p>
        </p:txBody>
      </p:sp>
      <p:sp>
        <p:nvSpPr>
          <p:cNvPr id="255" name="Foliennummer"/>
          <p:cNvSpPr txBox="1">
            <a:spLocks noGrp="1"/>
          </p:cNvSpPr>
          <p:nvPr>
            <p:ph type="sldNum" sz="quarter" idx="2"/>
          </p:nvPr>
        </p:nvSpPr>
        <p:spPr>
          <a:xfrm>
            <a:off x="6349576" y="5905500"/>
            <a:ext cx="292101" cy="3048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Half Panel - Vertical - Left">
    <p:spTree>
      <p:nvGrpSpPr>
        <p:cNvPr id="1" name=""/>
        <p:cNvGrpSpPr/>
        <p:nvPr/>
      </p:nvGrpSpPr>
      <p:grpSpPr>
        <a:xfrm>
          <a:off x="0" y="0"/>
          <a:ext cx="0" cy="0"/>
          <a:chOff x="0" y="0"/>
          <a:chExt cx="0" cy="0"/>
        </a:xfrm>
      </p:grpSpPr>
      <p:pic>
        <p:nvPicPr>
          <p:cNvPr id="262" name="Rechteck" descr="Rechteck"/>
          <p:cNvPicPr>
            <a:picLocks/>
          </p:cNvPicPr>
          <p:nvPr/>
        </p:nvPicPr>
        <p:blipFill>
          <a:blip r:embed="rId2">
            <a:extLst/>
          </a:blip>
          <a:stretch>
            <a:fillRect/>
          </a:stretch>
        </p:blipFill>
        <p:spPr>
          <a:xfrm>
            <a:off x="787400" y="787400"/>
            <a:ext cx="5575300" cy="8178800"/>
          </a:xfrm>
          <a:prstGeom prst="rect">
            <a:avLst/>
          </a:prstGeom>
          <a:effectLst>
            <a:outerShdw blurRad="101600" dist="25400" dir="2700000" rotWithShape="0">
              <a:srgbClr val="000000">
                <a:alpha val="38000"/>
              </a:srgbClr>
            </a:outerShdw>
          </a:effectLst>
        </p:spPr>
      </p:pic>
      <p:sp>
        <p:nvSpPr>
          <p:cNvPr id="263" name="Titeltext"/>
          <p:cNvSpPr txBox="1">
            <a:spLocks noGrp="1"/>
          </p:cNvSpPr>
          <p:nvPr>
            <p:ph type="title"/>
          </p:nvPr>
        </p:nvSpPr>
        <p:spPr>
          <a:xfrm>
            <a:off x="1422400" y="1422400"/>
            <a:ext cx="4305300" cy="3352800"/>
          </a:xfrm>
          <a:prstGeom prst="rect">
            <a:avLst/>
          </a:prstGeom>
        </p:spPr>
        <p:txBody>
          <a:bodyPr anchor="b"/>
          <a:lstStyle/>
          <a:p>
            <a:r>
              <a:t>Titeltext</a:t>
            </a:r>
          </a:p>
        </p:txBody>
      </p:sp>
      <p:sp>
        <p:nvSpPr>
          <p:cNvPr id="264" name="Textebene 1…"/>
          <p:cNvSpPr txBox="1">
            <a:spLocks noGrp="1"/>
          </p:cNvSpPr>
          <p:nvPr>
            <p:ph type="body" sz="quarter" idx="1"/>
          </p:nvPr>
        </p:nvSpPr>
        <p:spPr>
          <a:xfrm>
            <a:off x="1422400" y="4965700"/>
            <a:ext cx="4305300" cy="3378200"/>
          </a:xfrm>
          <a:prstGeom prst="rect">
            <a:avLst/>
          </a:prstGeom>
        </p:spPr>
        <p:txBody>
          <a:bodyPr anchor="t"/>
          <a:lstStyle>
            <a:lvl1pPr marL="0" indent="0" algn="ctr">
              <a:spcBef>
                <a:spcPts val="0"/>
              </a:spcBef>
              <a:buClrTx/>
              <a:buSzTx/>
              <a:buFontTx/>
              <a:buNone/>
              <a:defRPr sz="2800"/>
            </a:lvl1pPr>
            <a:lvl2pPr marL="0" indent="0" algn="ctr">
              <a:spcBef>
                <a:spcPts val="0"/>
              </a:spcBef>
              <a:buClrTx/>
              <a:buSzTx/>
              <a:buFontTx/>
              <a:buNone/>
            </a:lvl2pPr>
            <a:lvl3pPr marL="0" indent="0" algn="ctr">
              <a:spcBef>
                <a:spcPts val="0"/>
              </a:spcBef>
              <a:buClrTx/>
              <a:buSzTx/>
              <a:buFontTx/>
              <a:buNone/>
              <a:defRPr sz="2800"/>
            </a:lvl3pPr>
            <a:lvl4pPr marL="0" indent="0" algn="ctr">
              <a:spcBef>
                <a:spcPts val="0"/>
              </a:spcBef>
              <a:buClrTx/>
              <a:buSzTx/>
              <a:buFontTx/>
              <a:buNone/>
              <a:defRPr sz="2800"/>
            </a:lvl4pPr>
            <a:lvl5pPr marL="0" indent="0" algn="ctr">
              <a:spcBef>
                <a:spcPts val="0"/>
              </a:spcBef>
              <a:buClrTx/>
              <a:buSzTx/>
              <a:buFontTx/>
              <a:buNone/>
              <a:defRPr sz="2800"/>
            </a:lvl5pPr>
          </a:lstStyle>
          <a:p>
            <a:r>
              <a:t>Textebene 1</a:t>
            </a:r>
          </a:p>
          <a:p>
            <a:pPr lvl="1"/>
            <a:r>
              <a:t>Textebene 2</a:t>
            </a:r>
          </a:p>
          <a:p>
            <a:pPr lvl="2"/>
            <a:r>
              <a:t>Textebene 3</a:t>
            </a:r>
          </a:p>
          <a:p>
            <a:pPr lvl="3"/>
            <a:r>
              <a:t>Textebene 4</a:t>
            </a:r>
          </a:p>
          <a:p>
            <a:pPr lvl="4"/>
            <a:r>
              <a:t>Textebene 5</a:t>
            </a:r>
          </a:p>
        </p:txBody>
      </p:sp>
      <p:sp>
        <p:nvSpPr>
          <p:cNvPr id="265" name="Foliennummer"/>
          <p:cNvSpPr txBox="1">
            <a:spLocks noGrp="1"/>
          </p:cNvSpPr>
          <p:nvPr>
            <p:ph type="sldNum" sz="quarter" idx="2"/>
          </p:nvPr>
        </p:nvSpPr>
        <p:spPr>
          <a:xfrm>
            <a:off x="3428576" y="8496300"/>
            <a:ext cx="292101" cy="3048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Half Panel - Vertical - Right">
    <p:spTree>
      <p:nvGrpSpPr>
        <p:cNvPr id="1" name=""/>
        <p:cNvGrpSpPr/>
        <p:nvPr/>
      </p:nvGrpSpPr>
      <p:grpSpPr>
        <a:xfrm>
          <a:off x="0" y="0"/>
          <a:ext cx="0" cy="0"/>
          <a:chOff x="0" y="0"/>
          <a:chExt cx="0" cy="0"/>
        </a:xfrm>
      </p:grpSpPr>
      <p:pic>
        <p:nvPicPr>
          <p:cNvPr id="272" name="Rechteck" descr="Rechteck"/>
          <p:cNvPicPr>
            <a:picLocks/>
          </p:cNvPicPr>
          <p:nvPr/>
        </p:nvPicPr>
        <p:blipFill>
          <a:blip r:embed="rId2">
            <a:extLst/>
          </a:blip>
          <a:stretch>
            <a:fillRect/>
          </a:stretch>
        </p:blipFill>
        <p:spPr>
          <a:xfrm>
            <a:off x="6629400" y="787400"/>
            <a:ext cx="5575300" cy="8178800"/>
          </a:xfrm>
          <a:prstGeom prst="rect">
            <a:avLst/>
          </a:prstGeom>
          <a:effectLst>
            <a:outerShdw blurRad="101600" dist="25400" dir="2700000" rotWithShape="0">
              <a:srgbClr val="000000">
                <a:alpha val="38000"/>
              </a:srgbClr>
            </a:outerShdw>
          </a:effectLst>
        </p:spPr>
      </p:pic>
      <p:sp>
        <p:nvSpPr>
          <p:cNvPr id="273" name="Titeltext"/>
          <p:cNvSpPr txBox="1">
            <a:spLocks noGrp="1"/>
          </p:cNvSpPr>
          <p:nvPr>
            <p:ph type="title"/>
          </p:nvPr>
        </p:nvSpPr>
        <p:spPr>
          <a:xfrm>
            <a:off x="7264400" y="1422400"/>
            <a:ext cx="4305300" cy="3352800"/>
          </a:xfrm>
          <a:prstGeom prst="rect">
            <a:avLst/>
          </a:prstGeom>
        </p:spPr>
        <p:txBody>
          <a:bodyPr anchor="b"/>
          <a:lstStyle/>
          <a:p>
            <a:r>
              <a:t>Titeltext</a:t>
            </a:r>
          </a:p>
        </p:txBody>
      </p:sp>
      <p:sp>
        <p:nvSpPr>
          <p:cNvPr id="274" name="Textebene 1…"/>
          <p:cNvSpPr txBox="1">
            <a:spLocks noGrp="1"/>
          </p:cNvSpPr>
          <p:nvPr>
            <p:ph type="body" sz="quarter" idx="1"/>
          </p:nvPr>
        </p:nvSpPr>
        <p:spPr>
          <a:xfrm>
            <a:off x="7264400" y="4965700"/>
            <a:ext cx="4305300" cy="3378200"/>
          </a:xfrm>
          <a:prstGeom prst="rect">
            <a:avLst/>
          </a:prstGeom>
        </p:spPr>
        <p:txBody>
          <a:bodyPr anchor="t"/>
          <a:lstStyle>
            <a:lvl1pPr marL="0" indent="0" algn="ctr">
              <a:spcBef>
                <a:spcPts val="0"/>
              </a:spcBef>
              <a:buClrTx/>
              <a:buSzTx/>
              <a:buFontTx/>
              <a:buNone/>
              <a:defRPr sz="2800"/>
            </a:lvl1pPr>
            <a:lvl2pPr marL="0" indent="0" algn="ctr">
              <a:spcBef>
                <a:spcPts val="0"/>
              </a:spcBef>
              <a:buClrTx/>
              <a:buSzTx/>
              <a:buFontTx/>
              <a:buNone/>
            </a:lvl2pPr>
            <a:lvl3pPr marL="0" indent="0" algn="ctr">
              <a:spcBef>
                <a:spcPts val="0"/>
              </a:spcBef>
              <a:buClrTx/>
              <a:buSzTx/>
              <a:buFontTx/>
              <a:buNone/>
              <a:defRPr sz="2800"/>
            </a:lvl3pPr>
            <a:lvl4pPr marL="0" indent="0" algn="ctr">
              <a:spcBef>
                <a:spcPts val="0"/>
              </a:spcBef>
              <a:buClrTx/>
              <a:buSzTx/>
              <a:buFontTx/>
              <a:buNone/>
              <a:defRPr sz="2800"/>
            </a:lvl4pPr>
            <a:lvl5pPr marL="0" indent="0" algn="ctr">
              <a:spcBef>
                <a:spcPts val="0"/>
              </a:spcBef>
              <a:buClrTx/>
              <a:buSzTx/>
              <a:buFontTx/>
              <a:buNone/>
              <a:defRPr sz="2800"/>
            </a:lvl5pPr>
          </a:lstStyle>
          <a:p>
            <a:r>
              <a:t>Textebene 1</a:t>
            </a:r>
          </a:p>
          <a:p>
            <a:pPr lvl="1"/>
            <a:r>
              <a:t>Textebene 2</a:t>
            </a:r>
          </a:p>
          <a:p>
            <a:pPr lvl="2"/>
            <a:r>
              <a:t>Textebene 3</a:t>
            </a:r>
          </a:p>
          <a:p>
            <a:pPr lvl="3"/>
            <a:r>
              <a:t>Textebene 4</a:t>
            </a:r>
          </a:p>
          <a:p>
            <a:pPr lvl="4"/>
            <a:r>
              <a:t>Textebene 5</a:t>
            </a:r>
          </a:p>
        </p:txBody>
      </p:sp>
      <p:sp>
        <p:nvSpPr>
          <p:cNvPr id="275" name="Foliennummer"/>
          <p:cNvSpPr txBox="1">
            <a:spLocks noGrp="1"/>
          </p:cNvSpPr>
          <p:nvPr>
            <p:ph type="sldNum" sz="quarter" idx="2"/>
          </p:nvPr>
        </p:nvSpPr>
        <p:spPr>
          <a:xfrm>
            <a:off x="9270576" y="8496300"/>
            <a:ext cx="292101" cy="3048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Half Panel - Vertical - Double">
    <p:spTree>
      <p:nvGrpSpPr>
        <p:cNvPr id="1" name=""/>
        <p:cNvGrpSpPr/>
        <p:nvPr/>
      </p:nvGrpSpPr>
      <p:grpSpPr>
        <a:xfrm>
          <a:off x="0" y="0"/>
          <a:ext cx="0" cy="0"/>
          <a:chOff x="0" y="0"/>
          <a:chExt cx="0" cy="0"/>
        </a:xfrm>
      </p:grpSpPr>
      <p:pic>
        <p:nvPicPr>
          <p:cNvPr id="282" name="Rechteck" descr="Rechteck"/>
          <p:cNvPicPr>
            <a:picLocks/>
          </p:cNvPicPr>
          <p:nvPr/>
        </p:nvPicPr>
        <p:blipFill>
          <a:blip r:embed="rId2">
            <a:extLst/>
          </a:blip>
          <a:stretch>
            <a:fillRect/>
          </a:stretch>
        </p:blipFill>
        <p:spPr>
          <a:xfrm>
            <a:off x="6629400" y="787400"/>
            <a:ext cx="5575300" cy="8178800"/>
          </a:xfrm>
          <a:prstGeom prst="rect">
            <a:avLst/>
          </a:prstGeom>
          <a:effectLst>
            <a:outerShdw blurRad="101600" dist="25400" dir="2700000" rotWithShape="0">
              <a:srgbClr val="000000">
                <a:alpha val="38000"/>
              </a:srgbClr>
            </a:outerShdw>
          </a:effectLst>
        </p:spPr>
      </p:pic>
      <p:pic>
        <p:nvPicPr>
          <p:cNvPr id="283" name="Rechteck" descr="Rechteck"/>
          <p:cNvPicPr>
            <a:picLocks/>
          </p:cNvPicPr>
          <p:nvPr/>
        </p:nvPicPr>
        <p:blipFill>
          <a:blip r:embed="rId2">
            <a:extLst/>
          </a:blip>
          <a:stretch>
            <a:fillRect/>
          </a:stretch>
        </p:blipFill>
        <p:spPr>
          <a:xfrm>
            <a:off x="787400" y="787400"/>
            <a:ext cx="5575300" cy="8178800"/>
          </a:xfrm>
          <a:prstGeom prst="rect">
            <a:avLst/>
          </a:prstGeom>
          <a:effectLst>
            <a:outerShdw blurRad="101600" dist="25400" dir="2700000" rotWithShape="0">
              <a:srgbClr val="000000">
                <a:alpha val="38000"/>
              </a:srgbClr>
            </a:outerShdw>
          </a:effectLst>
        </p:spPr>
      </p:pic>
      <p:sp>
        <p:nvSpPr>
          <p:cNvPr id="284" name="Titeltext"/>
          <p:cNvSpPr txBox="1">
            <a:spLocks noGrp="1"/>
          </p:cNvSpPr>
          <p:nvPr>
            <p:ph type="title"/>
          </p:nvPr>
        </p:nvSpPr>
        <p:spPr>
          <a:xfrm>
            <a:off x="1422400" y="1422400"/>
            <a:ext cx="4305300" cy="6908800"/>
          </a:xfrm>
          <a:prstGeom prst="rect">
            <a:avLst/>
          </a:prstGeom>
        </p:spPr>
        <p:txBody>
          <a:bodyPr/>
          <a:lstStyle/>
          <a:p>
            <a:r>
              <a:t>Titeltext</a:t>
            </a:r>
          </a:p>
        </p:txBody>
      </p:sp>
      <p:sp>
        <p:nvSpPr>
          <p:cNvPr id="285" name="Textebene 1…"/>
          <p:cNvSpPr txBox="1">
            <a:spLocks noGrp="1"/>
          </p:cNvSpPr>
          <p:nvPr>
            <p:ph type="body" sz="half" idx="1"/>
          </p:nvPr>
        </p:nvSpPr>
        <p:spPr>
          <a:xfrm>
            <a:off x="7264400" y="1422400"/>
            <a:ext cx="4305300" cy="6908800"/>
          </a:xfrm>
          <a:prstGeom prst="rect">
            <a:avLst/>
          </a:prstGeom>
        </p:spPr>
        <p:txBody>
          <a:bodyPr/>
          <a:lstStyle>
            <a:lvl1pPr marL="0" indent="0" algn="ctr">
              <a:spcBef>
                <a:spcPts val="0"/>
              </a:spcBef>
              <a:buClrTx/>
              <a:buSzTx/>
              <a:buFontTx/>
              <a:buNone/>
              <a:defRPr sz="2800"/>
            </a:lvl1pPr>
            <a:lvl2pPr marL="0" indent="0" algn="ctr">
              <a:spcBef>
                <a:spcPts val="0"/>
              </a:spcBef>
              <a:buClrTx/>
              <a:buSzTx/>
              <a:buFontTx/>
              <a:buNone/>
            </a:lvl2pPr>
            <a:lvl3pPr marL="0" indent="0" algn="ctr">
              <a:spcBef>
                <a:spcPts val="0"/>
              </a:spcBef>
              <a:buClrTx/>
              <a:buSzTx/>
              <a:buFontTx/>
              <a:buNone/>
              <a:defRPr sz="2800"/>
            </a:lvl3pPr>
            <a:lvl4pPr marL="0" indent="0" algn="ctr">
              <a:spcBef>
                <a:spcPts val="0"/>
              </a:spcBef>
              <a:buClrTx/>
              <a:buSzTx/>
              <a:buFontTx/>
              <a:buNone/>
              <a:defRPr sz="2800"/>
            </a:lvl4pPr>
            <a:lvl5pPr marL="0" indent="0" algn="ctr">
              <a:spcBef>
                <a:spcPts val="0"/>
              </a:spcBef>
              <a:buClrTx/>
              <a:buSzTx/>
              <a:buFontTx/>
              <a:buNone/>
              <a:defRPr sz="2800"/>
            </a:lvl5pPr>
          </a:lstStyle>
          <a:p>
            <a:r>
              <a:t>Textebene 1</a:t>
            </a:r>
          </a:p>
          <a:p>
            <a:pPr lvl="1"/>
            <a:r>
              <a:t>Textebene 2</a:t>
            </a:r>
          </a:p>
          <a:p>
            <a:pPr lvl="2"/>
            <a:r>
              <a:t>Textebene 3</a:t>
            </a:r>
          </a:p>
          <a:p>
            <a:pPr lvl="3"/>
            <a:r>
              <a:t>Textebene 4</a:t>
            </a:r>
          </a:p>
          <a:p>
            <a:pPr lvl="4"/>
            <a:r>
              <a:t>Textebene 5</a:t>
            </a:r>
          </a:p>
        </p:txBody>
      </p:sp>
      <p:sp>
        <p:nvSpPr>
          <p:cNvPr id="286" name="Foliennummer"/>
          <p:cNvSpPr txBox="1">
            <a:spLocks noGrp="1"/>
          </p:cNvSpPr>
          <p:nvPr>
            <p:ph type="sldNum" sz="quarter" idx="2"/>
          </p:nvPr>
        </p:nvSpPr>
        <p:spPr>
          <a:xfrm>
            <a:off x="3428576" y="8496300"/>
            <a:ext cx="292101" cy="3048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30" name="Titeltext"/>
          <p:cNvSpPr txBox="1">
            <a:spLocks noGrp="1"/>
          </p:cNvSpPr>
          <p:nvPr>
            <p:ph type="title"/>
          </p:nvPr>
        </p:nvSpPr>
        <p:spPr>
          <a:prstGeom prst="rect">
            <a:avLst/>
          </a:prstGeom>
        </p:spPr>
        <p:txBody>
          <a:bodyPr/>
          <a:lstStyle/>
          <a:p>
            <a:r>
              <a:t>Titeltext</a:t>
            </a:r>
          </a:p>
        </p:txBody>
      </p:sp>
      <p:sp>
        <p:nvSpPr>
          <p:cNvPr id="31" name="Textebene 1…"/>
          <p:cNvSpPr txBox="1">
            <a:spLocks noGrp="1"/>
          </p:cNvSpPr>
          <p:nvPr>
            <p:ph type="body" idx="1"/>
          </p:nvPr>
        </p:nvSpPr>
        <p:spPr>
          <a:xfrm>
            <a:off x="1422400" y="3098800"/>
            <a:ext cx="10160000" cy="5245100"/>
          </a:xfrm>
          <a:prstGeom prst="rect">
            <a:avLst/>
          </a:prstGeom>
        </p:spPr>
        <p:txBody>
          <a:bodyPr numCol="2" spcCol="508000" anchor="t"/>
          <a:lstStyle/>
          <a:p>
            <a:r>
              <a:t>Textebene 1</a:t>
            </a:r>
          </a:p>
          <a:p>
            <a:pPr lvl="1"/>
            <a:r>
              <a:t>Textebene 2</a:t>
            </a:r>
          </a:p>
          <a:p>
            <a:pPr lvl="2"/>
            <a:r>
              <a:t>Textebene 3</a:t>
            </a:r>
          </a:p>
          <a:p>
            <a:pPr lvl="3"/>
            <a:r>
              <a:t>Textebene 4</a:t>
            </a:r>
          </a:p>
          <a:p>
            <a:pPr lvl="4"/>
            <a:r>
              <a:t>Textebene 5</a:t>
            </a:r>
          </a:p>
        </p:txBody>
      </p:sp>
      <p:sp>
        <p:nvSpPr>
          <p:cNvPr id="3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Blank Stage">
    <p:spTree>
      <p:nvGrpSpPr>
        <p:cNvPr id="1" name=""/>
        <p:cNvGrpSpPr/>
        <p:nvPr/>
      </p:nvGrpSpPr>
      <p:grpSpPr>
        <a:xfrm>
          <a:off x="0" y="0"/>
          <a:ext cx="0" cy="0"/>
          <a:chOff x="0" y="0"/>
          <a:chExt cx="0" cy="0"/>
        </a:xfrm>
      </p:grpSpPr>
      <p:sp>
        <p:nvSpPr>
          <p:cNvPr id="293" name="Folien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9" name="Textebene 1…"/>
          <p:cNvSpPr txBox="1">
            <a:spLocks noGrp="1"/>
          </p:cNvSpPr>
          <p:nvPr>
            <p:ph type="body" idx="1"/>
          </p:nvPr>
        </p:nvSpPr>
        <p:spPr>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40"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Top">
    <p:spTree>
      <p:nvGrpSpPr>
        <p:cNvPr id="1" name=""/>
        <p:cNvGrpSpPr/>
        <p:nvPr/>
      </p:nvGrpSpPr>
      <p:grpSpPr>
        <a:xfrm>
          <a:off x="0" y="0"/>
          <a:ext cx="0" cy="0"/>
          <a:chOff x="0" y="0"/>
          <a:chExt cx="0" cy="0"/>
        </a:xfrm>
      </p:grpSpPr>
      <p:sp>
        <p:nvSpPr>
          <p:cNvPr id="54" name="Titeltext"/>
          <p:cNvSpPr txBox="1">
            <a:spLocks noGrp="1"/>
          </p:cNvSpPr>
          <p:nvPr>
            <p:ph type="title"/>
          </p:nvPr>
        </p:nvSpPr>
        <p:spPr>
          <a:prstGeom prst="rect">
            <a:avLst/>
          </a:prstGeom>
        </p:spPr>
        <p:txBody>
          <a:bodyPr/>
          <a:lstStyle/>
          <a:p>
            <a:r>
              <a:t>Titeltext</a:t>
            </a:r>
          </a:p>
        </p:txBody>
      </p:sp>
      <p:sp>
        <p:nvSpPr>
          <p:cNvPr id="5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Center">
    <p:spTree>
      <p:nvGrpSpPr>
        <p:cNvPr id="1" name=""/>
        <p:cNvGrpSpPr/>
        <p:nvPr/>
      </p:nvGrpSpPr>
      <p:grpSpPr>
        <a:xfrm>
          <a:off x="0" y="0"/>
          <a:ext cx="0" cy="0"/>
          <a:chOff x="0" y="0"/>
          <a:chExt cx="0" cy="0"/>
        </a:xfrm>
      </p:grpSpPr>
      <p:sp>
        <p:nvSpPr>
          <p:cNvPr id="62" name="Titeltext"/>
          <p:cNvSpPr txBox="1">
            <a:spLocks noGrp="1"/>
          </p:cNvSpPr>
          <p:nvPr>
            <p:ph type="title"/>
          </p:nvPr>
        </p:nvSpPr>
        <p:spPr>
          <a:xfrm>
            <a:off x="1422400" y="3098800"/>
            <a:ext cx="10147300" cy="3556000"/>
          </a:xfrm>
          <a:prstGeom prst="rect">
            <a:avLst/>
          </a:prstGeom>
        </p:spPr>
        <p:txBody>
          <a:bodyPr/>
          <a:lstStyle/>
          <a:p>
            <a:r>
              <a:t>Titeltext</a:t>
            </a:r>
          </a:p>
        </p:txBody>
      </p:sp>
      <p:sp>
        <p:nvSpPr>
          <p:cNvPr id="63"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
    <p:spTree>
      <p:nvGrpSpPr>
        <p:cNvPr id="1" name=""/>
        <p:cNvGrpSpPr/>
        <p:nvPr/>
      </p:nvGrpSpPr>
      <p:grpSpPr>
        <a:xfrm>
          <a:off x="0" y="0"/>
          <a:ext cx="0" cy="0"/>
          <a:chOff x="0" y="0"/>
          <a:chExt cx="0" cy="0"/>
        </a:xfrm>
      </p:grpSpPr>
      <p:sp>
        <p:nvSpPr>
          <p:cNvPr id="70" name="Bild"/>
          <p:cNvSpPr>
            <a:spLocks noGrp="1"/>
          </p:cNvSpPr>
          <p:nvPr>
            <p:ph type="pic" sz="half" idx="13"/>
          </p:nvPr>
        </p:nvSpPr>
        <p:spPr>
          <a:xfrm>
            <a:off x="1504948" y="1498600"/>
            <a:ext cx="10007601" cy="4876800"/>
          </a:xfrm>
          <a:prstGeom prst="rect">
            <a:avLst/>
          </a:prstGeom>
          <a:ln w="9525">
            <a:round/>
          </a:ln>
        </p:spPr>
        <p:txBody>
          <a:bodyPr lIns="91439" tIns="45719" rIns="91439" bIns="45719" anchor="t"/>
          <a:lstStyle/>
          <a:p>
            <a:endParaRPr/>
          </a:p>
        </p:txBody>
      </p:sp>
      <p:sp>
        <p:nvSpPr>
          <p:cNvPr id="71" name="Titeltext"/>
          <p:cNvSpPr txBox="1">
            <a:spLocks noGrp="1"/>
          </p:cNvSpPr>
          <p:nvPr>
            <p:ph type="title"/>
          </p:nvPr>
        </p:nvSpPr>
        <p:spPr>
          <a:xfrm>
            <a:off x="1422400" y="6819900"/>
            <a:ext cx="10147300" cy="1524000"/>
          </a:xfrm>
          <a:prstGeom prst="rect">
            <a:avLst/>
          </a:prstGeom>
        </p:spPr>
        <p:txBody>
          <a:bodyPr/>
          <a:lstStyle/>
          <a:p>
            <a:r>
              <a:t>Titeltext</a:t>
            </a:r>
          </a:p>
        </p:txBody>
      </p:sp>
      <p:sp>
        <p:nvSpPr>
          <p:cNvPr id="7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Horizontal w/ Title &amp; Caption">
    <p:spTree>
      <p:nvGrpSpPr>
        <p:cNvPr id="1" name=""/>
        <p:cNvGrpSpPr/>
        <p:nvPr/>
      </p:nvGrpSpPr>
      <p:grpSpPr>
        <a:xfrm>
          <a:off x="0" y="0"/>
          <a:ext cx="0" cy="0"/>
          <a:chOff x="0" y="0"/>
          <a:chExt cx="0" cy="0"/>
        </a:xfrm>
      </p:grpSpPr>
      <p:sp>
        <p:nvSpPr>
          <p:cNvPr id="79" name="Bild"/>
          <p:cNvSpPr>
            <a:spLocks noGrp="1"/>
          </p:cNvSpPr>
          <p:nvPr>
            <p:ph type="pic" sz="half" idx="13"/>
          </p:nvPr>
        </p:nvSpPr>
        <p:spPr>
          <a:xfrm>
            <a:off x="1504948" y="1498600"/>
            <a:ext cx="10007601" cy="4876800"/>
          </a:xfrm>
          <a:prstGeom prst="rect">
            <a:avLst/>
          </a:prstGeom>
          <a:ln w="9525">
            <a:round/>
          </a:ln>
        </p:spPr>
        <p:txBody>
          <a:bodyPr lIns="91439" tIns="45719" rIns="91439" bIns="45719" anchor="t"/>
          <a:lstStyle/>
          <a:p>
            <a:endParaRPr/>
          </a:p>
        </p:txBody>
      </p:sp>
      <p:sp>
        <p:nvSpPr>
          <p:cNvPr id="80" name="Titeltext"/>
          <p:cNvSpPr txBox="1">
            <a:spLocks noGrp="1"/>
          </p:cNvSpPr>
          <p:nvPr>
            <p:ph type="title"/>
          </p:nvPr>
        </p:nvSpPr>
        <p:spPr>
          <a:xfrm>
            <a:off x="1422400" y="6819900"/>
            <a:ext cx="4051300" cy="1524000"/>
          </a:xfrm>
          <a:prstGeom prst="rect">
            <a:avLst/>
          </a:prstGeom>
        </p:spPr>
        <p:txBody>
          <a:bodyPr/>
          <a:lstStyle>
            <a:lvl1pPr algn="l">
              <a:defRPr sz="3600"/>
            </a:lvl1pPr>
          </a:lstStyle>
          <a:p>
            <a:r>
              <a:t>Titeltext</a:t>
            </a:r>
          </a:p>
        </p:txBody>
      </p:sp>
      <p:sp>
        <p:nvSpPr>
          <p:cNvPr id="81" name="Textebene 1…"/>
          <p:cNvSpPr txBox="1">
            <a:spLocks noGrp="1"/>
          </p:cNvSpPr>
          <p:nvPr>
            <p:ph type="body" sz="quarter" idx="1"/>
          </p:nvPr>
        </p:nvSpPr>
        <p:spPr>
          <a:xfrm>
            <a:off x="5638800" y="6819900"/>
            <a:ext cx="5930900" cy="1524000"/>
          </a:xfrm>
          <a:prstGeom prst="rect">
            <a:avLst/>
          </a:prstGeom>
        </p:spPr>
        <p:txBody>
          <a:bodyPr/>
          <a:lstStyle>
            <a:lvl1pPr marL="0" indent="0">
              <a:spcBef>
                <a:spcPts val="1000"/>
              </a:spcBef>
              <a:buSzTx/>
              <a:buNone/>
              <a:defRPr sz="2400"/>
            </a:lvl1pPr>
            <a:lvl2pPr marL="0" indent="0">
              <a:spcBef>
                <a:spcPts val="1000"/>
              </a:spcBef>
              <a:buSzTx/>
              <a:buNone/>
              <a:defRPr sz="2400"/>
            </a:lvl2pPr>
            <a:lvl3pPr marL="0" indent="0">
              <a:spcBef>
                <a:spcPts val="1000"/>
              </a:spcBef>
              <a:buSzTx/>
              <a:buNone/>
            </a:lvl3pPr>
            <a:lvl4pPr marL="0" indent="0">
              <a:spcBef>
                <a:spcPts val="1000"/>
              </a:spcBef>
              <a:buSzTx/>
              <a:buNone/>
              <a:defRPr sz="2400"/>
            </a:lvl4pPr>
            <a:lvl5pPr marL="0" indent="0">
              <a:spcBef>
                <a:spcPts val="1000"/>
              </a:spcBef>
              <a:buSzTx/>
              <a:buNone/>
              <a:defRPr sz="2400"/>
            </a:lvl5pPr>
          </a:lstStyle>
          <a:p>
            <a:r>
              <a:t>Textebene 1</a:t>
            </a:r>
          </a:p>
          <a:p>
            <a:pPr lvl="1"/>
            <a:r>
              <a:t>Textebene 2</a:t>
            </a:r>
          </a:p>
          <a:p>
            <a:pPr lvl="2"/>
            <a:r>
              <a:t>Textebene 3</a:t>
            </a:r>
          </a:p>
          <a:p>
            <a:pPr lvl="3"/>
            <a:r>
              <a:t>Textebene 4</a:t>
            </a:r>
          </a:p>
          <a:p>
            <a:pPr lvl="4"/>
            <a:r>
              <a:t>Textebene 5</a:t>
            </a:r>
          </a:p>
        </p:txBody>
      </p:sp>
      <p:sp>
        <p:nvSpPr>
          <p:cNvPr id="8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A4835"/>
            </a:gs>
            <a:gs pos="100000">
              <a:srgbClr val="3D3022"/>
            </a:gs>
          </a:gsLst>
          <a:lin ang="5400000" scaled="0"/>
        </a:gradFill>
        <a:effectLst/>
      </p:bgPr>
    </p:bg>
    <p:spTree>
      <p:nvGrpSpPr>
        <p:cNvPr id="1" name=""/>
        <p:cNvGrpSpPr/>
        <p:nvPr/>
      </p:nvGrpSpPr>
      <p:grpSpPr>
        <a:xfrm>
          <a:off x="0" y="0"/>
          <a:ext cx="0" cy="0"/>
          <a:chOff x="0" y="0"/>
          <a:chExt cx="0" cy="0"/>
        </a:xfrm>
      </p:grpSpPr>
      <p:pic>
        <p:nvPicPr>
          <p:cNvPr id="2" name="Rechteck" descr="Rechteck"/>
          <p:cNvPicPr>
            <a:picLocks/>
          </p:cNvPicPr>
          <p:nvPr/>
        </p:nvPicPr>
        <p:blipFill>
          <a:blip r:embed="rId32">
            <a:extLst/>
          </a:blip>
          <a:stretch>
            <a:fillRect/>
          </a:stretch>
        </p:blipFill>
        <p:spPr>
          <a:xfrm>
            <a:off x="787400" y="787400"/>
            <a:ext cx="11430000" cy="8178800"/>
          </a:xfrm>
          <a:prstGeom prst="rect">
            <a:avLst/>
          </a:prstGeom>
          <a:effectLst>
            <a:outerShdw blurRad="101600" dist="25400" dir="2700000" rotWithShape="0">
              <a:srgbClr val="000000">
                <a:alpha val="38000"/>
              </a:srgbClr>
            </a:outerShdw>
          </a:effectLst>
        </p:spPr>
      </p:pic>
      <p:sp>
        <p:nvSpPr>
          <p:cNvPr id="3" name="Textebene 1…"/>
          <p:cNvSpPr txBox="1">
            <a:spLocks noGrp="1"/>
          </p:cNvSpPr>
          <p:nvPr>
            <p:ph type="body" idx="1"/>
          </p:nvPr>
        </p:nvSpPr>
        <p:spPr>
          <a:xfrm>
            <a:off x="1422400" y="1422400"/>
            <a:ext cx="10160000" cy="6908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2pPr marL="1270000" indent="-444500">
              <a:defRPr sz="2800"/>
            </a:lvl2pPr>
            <a:lvl3pPr marL="1651000" indent="-381000">
              <a:defRPr sz="2400"/>
            </a:lvl3pPr>
            <a:lvl4pPr marL="2032000" indent="-381000">
              <a:defRPr sz="2200"/>
            </a:lvl4pPr>
            <a:lvl5pPr marL="2413000" indent="-381000">
              <a:defRPr sz="2000"/>
            </a:lvl5pPr>
          </a:lstStyle>
          <a:p>
            <a:r>
              <a:t>Textebene 1</a:t>
            </a:r>
          </a:p>
          <a:p>
            <a:pPr lvl="1"/>
            <a:r>
              <a:t>Textebene 2</a:t>
            </a:r>
          </a:p>
          <a:p>
            <a:pPr lvl="2"/>
            <a:r>
              <a:t>Textebene 3</a:t>
            </a:r>
          </a:p>
          <a:p>
            <a:pPr lvl="3"/>
            <a:r>
              <a:t>Textebene 4</a:t>
            </a:r>
          </a:p>
          <a:p>
            <a:pPr lvl="4"/>
            <a:r>
              <a:t>Textebene 5</a:t>
            </a:r>
          </a:p>
        </p:txBody>
      </p:sp>
      <p:sp>
        <p:nvSpPr>
          <p:cNvPr id="4" name="Titeltext"/>
          <p:cNvSpPr txBox="1">
            <a:spLocks noGrp="1"/>
          </p:cNvSpPr>
          <p:nvPr>
            <p:ph type="title"/>
          </p:nvPr>
        </p:nvSpPr>
        <p:spPr>
          <a:xfrm>
            <a:off x="1422400" y="1422400"/>
            <a:ext cx="10160000" cy="1485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r>
              <a:t>Titeltext</a:t>
            </a:r>
          </a:p>
        </p:txBody>
      </p:sp>
      <p:sp>
        <p:nvSpPr>
          <p:cNvPr id="5" name="Foliennummer"/>
          <p:cNvSpPr txBox="1">
            <a:spLocks noGrp="1"/>
          </p:cNvSpPr>
          <p:nvPr>
            <p:ph type="sldNum" sz="quarter" idx="2"/>
          </p:nvPr>
        </p:nvSpPr>
        <p:spPr>
          <a:xfrm>
            <a:off x="6349576" y="8496300"/>
            <a:ext cx="292101" cy="304800"/>
          </a:xfrm>
          <a:prstGeom prst="rect">
            <a:avLst/>
          </a:prstGeom>
          <a:ln w="12700">
            <a:miter lim="400000"/>
          </a:ln>
        </p:spPr>
        <p:txBody>
          <a:bodyPr wrap="none" lIns="38100" tIns="38100" rIns="38100" bIns="38100">
            <a:spAutoFit/>
          </a:bodyPr>
          <a:lstStyle>
            <a:lvl1pPr defTabSz="457200">
              <a:lnSpc>
                <a:spcPts val="1900"/>
              </a:lnSpc>
              <a:tabLst>
                <a:tab pos="1066800" algn="l"/>
              </a:tabLst>
              <a:defRPr sz="1600"/>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ransition spd="med"/>
  <p:txStyles>
    <p:titleStyle>
      <a:lvl1pPr marL="0" marR="0" indent="0" algn="ctr" defTabSz="584200" rtl="0" latinLnBrk="0">
        <a:lnSpc>
          <a:spcPct val="100000"/>
        </a:lnSpc>
        <a:spcBef>
          <a:spcPts val="0"/>
        </a:spcBef>
        <a:spcAft>
          <a:spcPts val="0"/>
        </a:spcAft>
        <a:buClrTx/>
        <a:buSzTx/>
        <a:buFontTx/>
        <a:buNone/>
        <a:tabLst/>
        <a:defRPr sz="6400" b="0" i="0" u="none" strike="noStrike" cap="small" spc="0" baseline="0">
          <a:ln>
            <a:noFill/>
          </a:ln>
          <a:solidFill>
            <a:srgbClr val="606B7F"/>
          </a:solidFill>
          <a:uFillTx/>
          <a:latin typeface="+mn-lt"/>
          <a:ea typeface="+mn-ea"/>
          <a:cs typeface="+mn-cs"/>
          <a:sym typeface="Gill Sans Light"/>
        </a:defRPr>
      </a:lvl1pPr>
      <a:lvl2pPr marL="0" marR="0" indent="228600" algn="ctr" defTabSz="584200" rtl="0" latinLnBrk="0">
        <a:lnSpc>
          <a:spcPct val="100000"/>
        </a:lnSpc>
        <a:spcBef>
          <a:spcPts val="0"/>
        </a:spcBef>
        <a:spcAft>
          <a:spcPts val="0"/>
        </a:spcAft>
        <a:buClrTx/>
        <a:buSzTx/>
        <a:buFontTx/>
        <a:buNone/>
        <a:tabLst/>
        <a:defRPr sz="6400" b="0" i="0" u="none" strike="noStrike" cap="small" spc="0" baseline="0">
          <a:ln>
            <a:noFill/>
          </a:ln>
          <a:solidFill>
            <a:srgbClr val="606B7F"/>
          </a:solidFill>
          <a:uFillTx/>
          <a:latin typeface="+mn-lt"/>
          <a:ea typeface="+mn-ea"/>
          <a:cs typeface="+mn-cs"/>
          <a:sym typeface="Gill Sans Light"/>
        </a:defRPr>
      </a:lvl2pPr>
      <a:lvl3pPr marL="0" marR="0" indent="457200" algn="ctr" defTabSz="584200" rtl="0" latinLnBrk="0">
        <a:lnSpc>
          <a:spcPct val="100000"/>
        </a:lnSpc>
        <a:spcBef>
          <a:spcPts val="0"/>
        </a:spcBef>
        <a:spcAft>
          <a:spcPts val="0"/>
        </a:spcAft>
        <a:buClrTx/>
        <a:buSzTx/>
        <a:buFontTx/>
        <a:buNone/>
        <a:tabLst/>
        <a:defRPr sz="6400" b="0" i="0" u="none" strike="noStrike" cap="small" spc="0" baseline="0">
          <a:ln>
            <a:noFill/>
          </a:ln>
          <a:solidFill>
            <a:srgbClr val="606B7F"/>
          </a:solidFill>
          <a:uFillTx/>
          <a:latin typeface="+mn-lt"/>
          <a:ea typeface="+mn-ea"/>
          <a:cs typeface="+mn-cs"/>
          <a:sym typeface="Gill Sans Light"/>
        </a:defRPr>
      </a:lvl3pPr>
      <a:lvl4pPr marL="0" marR="0" indent="685800" algn="ctr" defTabSz="584200" rtl="0" latinLnBrk="0">
        <a:lnSpc>
          <a:spcPct val="100000"/>
        </a:lnSpc>
        <a:spcBef>
          <a:spcPts val="0"/>
        </a:spcBef>
        <a:spcAft>
          <a:spcPts val="0"/>
        </a:spcAft>
        <a:buClrTx/>
        <a:buSzTx/>
        <a:buFontTx/>
        <a:buNone/>
        <a:tabLst/>
        <a:defRPr sz="6400" b="0" i="0" u="none" strike="noStrike" cap="small" spc="0" baseline="0">
          <a:ln>
            <a:noFill/>
          </a:ln>
          <a:solidFill>
            <a:srgbClr val="606B7F"/>
          </a:solidFill>
          <a:uFillTx/>
          <a:latin typeface="+mn-lt"/>
          <a:ea typeface="+mn-ea"/>
          <a:cs typeface="+mn-cs"/>
          <a:sym typeface="Gill Sans Light"/>
        </a:defRPr>
      </a:lvl4pPr>
      <a:lvl5pPr marL="0" marR="0" indent="914400" algn="ctr" defTabSz="584200" rtl="0" latinLnBrk="0">
        <a:lnSpc>
          <a:spcPct val="100000"/>
        </a:lnSpc>
        <a:spcBef>
          <a:spcPts val="0"/>
        </a:spcBef>
        <a:spcAft>
          <a:spcPts val="0"/>
        </a:spcAft>
        <a:buClrTx/>
        <a:buSzTx/>
        <a:buFontTx/>
        <a:buNone/>
        <a:tabLst/>
        <a:defRPr sz="6400" b="0" i="0" u="none" strike="noStrike" cap="small" spc="0" baseline="0">
          <a:ln>
            <a:noFill/>
          </a:ln>
          <a:solidFill>
            <a:srgbClr val="606B7F"/>
          </a:solidFill>
          <a:uFillTx/>
          <a:latin typeface="+mn-lt"/>
          <a:ea typeface="+mn-ea"/>
          <a:cs typeface="+mn-cs"/>
          <a:sym typeface="Gill Sans Light"/>
        </a:defRPr>
      </a:lvl5pPr>
      <a:lvl6pPr marL="0" marR="0" indent="1143000" algn="ctr" defTabSz="584200" rtl="0" latinLnBrk="0">
        <a:lnSpc>
          <a:spcPct val="100000"/>
        </a:lnSpc>
        <a:spcBef>
          <a:spcPts val="0"/>
        </a:spcBef>
        <a:spcAft>
          <a:spcPts val="0"/>
        </a:spcAft>
        <a:buClrTx/>
        <a:buSzTx/>
        <a:buFontTx/>
        <a:buNone/>
        <a:tabLst/>
        <a:defRPr sz="6400" b="0" i="0" u="none" strike="noStrike" cap="small" spc="0" baseline="0">
          <a:ln>
            <a:noFill/>
          </a:ln>
          <a:solidFill>
            <a:srgbClr val="606B7F"/>
          </a:solidFill>
          <a:uFillTx/>
          <a:latin typeface="+mn-lt"/>
          <a:ea typeface="+mn-ea"/>
          <a:cs typeface="+mn-cs"/>
          <a:sym typeface="Gill Sans Light"/>
        </a:defRPr>
      </a:lvl6pPr>
      <a:lvl7pPr marL="0" marR="0" indent="1371600" algn="ctr" defTabSz="584200" rtl="0" latinLnBrk="0">
        <a:lnSpc>
          <a:spcPct val="100000"/>
        </a:lnSpc>
        <a:spcBef>
          <a:spcPts val="0"/>
        </a:spcBef>
        <a:spcAft>
          <a:spcPts val="0"/>
        </a:spcAft>
        <a:buClrTx/>
        <a:buSzTx/>
        <a:buFontTx/>
        <a:buNone/>
        <a:tabLst/>
        <a:defRPr sz="6400" b="0" i="0" u="none" strike="noStrike" cap="small" spc="0" baseline="0">
          <a:ln>
            <a:noFill/>
          </a:ln>
          <a:solidFill>
            <a:srgbClr val="606B7F"/>
          </a:solidFill>
          <a:uFillTx/>
          <a:latin typeface="+mn-lt"/>
          <a:ea typeface="+mn-ea"/>
          <a:cs typeface="+mn-cs"/>
          <a:sym typeface="Gill Sans Light"/>
        </a:defRPr>
      </a:lvl7pPr>
      <a:lvl8pPr marL="0" marR="0" indent="1600200" algn="ctr" defTabSz="584200" rtl="0" latinLnBrk="0">
        <a:lnSpc>
          <a:spcPct val="100000"/>
        </a:lnSpc>
        <a:spcBef>
          <a:spcPts val="0"/>
        </a:spcBef>
        <a:spcAft>
          <a:spcPts val="0"/>
        </a:spcAft>
        <a:buClrTx/>
        <a:buSzTx/>
        <a:buFontTx/>
        <a:buNone/>
        <a:tabLst/>
        <a:defRPr sz="6400" b="0" i="0" u="none" strike="noStrike" cap="small" spc="0" baseline="0">
          <a:ln>
            <a:noFill/>
          </a:ln>
          <a:solidFill>
            <a:srgbClr val="606B7F"/>
          </a:solidFill>
          <a:uFillTx/>
          <a:latin typeface="+mn-lt"/>
          <a:ea typeface="+mn-ea"/>
          <a:cs typeface="+mn-cs"/>
          <a:sym typeface="Gill Sans Light"/>
        </a:defRPr>
      </a:lvl8pPr>
      <a:lvl9pPr marL="0" marR="0" indent="1828800" algn="ctr" defTabSz="584200" rtl="0" latinLnBrk="0">
        <a:lnSpc>
          <a:spcPct val="100000"/>
        </a:lnSpc>
        <a:spcBef>
          <a:spcPts val="0"/>
        </a:spcBef>
        <a:spcAft>
          <a:spcPts val="0"/>
        </a:spcAft>
        <a:buClrTx/>
        <a:buSzTx/>
        <a:buFontTx/>
        <a:buNone/>
        <a:tabLst/>
        <a:defRPr sz="6400" b="0" i="0" u="none" strike="noStrike" cap="small" spc="0" baseline="0">
          <a:ln>
            <a:noFill/>
          </a:ln>
          <a:solidFill>
            <a:srgbClr val="606B7F"/>
          </a:solidFill>
          <a:uFillTx/>
          <a:latin typeface="+mn-lt"/>
          <a:ea typeface="+mn-ea"/>
          <a:cs typeface="+mn-cs"/>
          <a:sym typeface="Gill Sans Light"/>
        </a:defRPr>
      </a:lvl9pPr>
    </p:titleStyle>
    <p:bodyStyle>
      <a:lvl1pPr marL="825500" marR="0" indent="-444500" algn="l" defTabSz="584200" rtl="0" latinLnBrk="0">
        <a:lnSpc>
          <a:spcPct val="100000"/>
        </a:lnSpc>
        <a:spcBef>
          <a:spcPts val="2400"/>
        </a:spcBef>
        <a:spcAft>
          <a:spcPts val="0"/>
        </a:spcAft>
        <a:buClr>
          <a:srgbClr val="8A6D51"/>
        </a:buClr>
        <a:buSzPct val="90000"/>
        <a:buFont typeface="Thonburi"/>
        <a:buChar char="๏"/>
        <a:tabLst/>
        <a:defRPr sz="3200" b="0" i="0" u="none" strike="noStrike" cap="none" spc="0" baseline="0">
          <a:ln>
            <a:noFill/>
          </a:ln>
          <a:solidFill>
            <a:srgbClr val="606B7F"/>
          </a:solidFill>
          <a:uFillTx/>
          <a:latin typeface="+mn-lt"/>
          <a:ea typeface="+mn-ea"/>
          <a:cs typeface="+mn-cs"/>
          <a:sym typeface="Gill Sans Light"/>
        </a:defRPr>
      </a:lvl1pPr>
      <a:lvl2pPr marL="1333500" marR="0" indent="-508000" algn="l" defTabSz="584200" rtl="0" latinLnBrk="0">
        <a:lnSpc>
          <a:spcPct val="100000"/>
        </a:lnSpc>
        <a:spcBef>
          <a:spcPts val="2400"/>
        </a:spcBef>
        <a:spcAft>
          <a:spcPts val="0"/>
        </a:spcAft>
        <a:buClr>
          <a:srgbClr val="8A6D51"/>
        </a:buClr>
        <a:buSzPct val="90000"/>
        <a:buFont typeface="Thonburi"/>
        <a:buChar char="๏"/>
        <a:tabLst/>
        <a:defRPr sz="3200" b="0" i="0" u="none" strike="noStrike" cap="none" spc="0" baseline="0">
          <a:ln>
            <a:noFill/>
          </a:ln>
          <a:solidFill>
            <a:srgbClr val="606B7F"/>
          </a:solidFill>
          <a:uFillTx/>
          <a:latin typeface="+mn-lt"/>
          <a:ea typeface="+mn-ea"/>
          <a:cs typeface="+mn-cs"/>
          <a:sym typeface="Gill Sans Light"/>
        </a:defRPr>
      </a:lvl2pPr>
      <a:lvl3pPr marL="1778000" marR="0" indent="-508000" algn="l" defTabSz="584200" rtl="0" latinLnBrk="0">
        <a:lnSpc>
          <a:spcPct val="100000"/>
        </a:lnSpc>
        <a:spcBef>
          <a:spcPts val="2400"/>
        </a:spcBef>
        <a:spcAft>
          <a:spcPts val="0"/>
        </a:spcAft>
        <a:buClr>
          <a:srgbClr val="8A6D51"/>
        </a:buClr>
        <a:buSzPct val="90000"/>
        <a:buFont typeface="Thonburi"/>
        <a:buChar char="๏"/>
        <a:tabLst/>
        <a:defRPr sz="3200" b="0" i="0" u="none" strike="noStrike" cap="none" spc="0" baseline="0">
          <a:ln>
            <a:noFill/>
          </a:ln>
          <a:solidFill>
            <a:srgbClr val="606B7F"/>
          </a:solidFill>
          <a:uFillTx/>
          <a:latin typeface="+mn-lt"/>
          <a:ea typeface="+mn-ea"/>
          <a:cs typeface="+mn-cs"/>
          <a:sym typeface="Gill Sans Light"/>
        </a:defRPr>
      </a:lvl3pPr>
      <a:lvl4pPr marL="2205181" marR="0" indent="-554181" algn="l" defTabSz="584200" rtl="0" latinLnBrk="0">
        <a:lnSpc>
          <a:spcPct val="100000"/>
        </a:lnSpc>
        <a:spcBef>
          <a:spcPts val="2400"/>
        </a:spcBef>
        <a:spcAft>
          <a:spcPts val="0"/>
        </a:spcAft>
        <a:buClr>
          <a:srgbClr val="8A6D51"/>
        </a:buClr>
        <a:buSzPct val="90000"/>
        <a:buFont typeface="Thonburi"/>
        <a:buChar char="๏"/>
        <a:tabLst/>
        <a:defRPr sz="3200" b="0" i="0" u="none" strike="noStrike" cap="none" spc="0" baseline="0">
          <a:ln>
            <a:noFill/>
          </a:ln>
          <a:solidFill>
            <a:srgbClr val="606B7F"/>
          </a:solidFill>
          <a:uFillTx/>
          <a:latin typeface="+mn-lt"/>
          <a:ea typeface="+mn-ea"/>
          <a:cs typeface="+mn-cs"/>
          <a:sym typeface="Gill Sans Light"/>
        </a:defRPr>
      </a:lvl4pPr>
      <a:lvl5pPr marL="2641600" marR="0" indent="-609600" algn="l" defTabSz="584200" rtl="0" latinLnBrk="0">
        <a:lnSpc>
          <a:spcPct val="100000"/>
        </a:lnSpc>
        <a:spcBef>
          <a:spcPts val="2400"/>
        </a:spcBef>
        <a:spcAft>
          <a:spcPts val="0"/>
        </a:spcAft>
        <a:buClr>
          <a:srgbClr val="8A6D51"/>
        </a:buClr>
        <a:buSzPct val="90000"/>
        <a:buFont typeface="Thonburi"/>
        <a:buChar char="๏"/>
        <a:tabLst/>
        <a:defRPr sz="3200" b="0" i="0" u="none" strike="noStrike" cap="none" spc="0" baseline="0">
          <a:ln>
            <a:noFill/>
          </a:ln>
          <a:solidFill>
            <a:srgbClr val="606B7F"/>
          </a:solidFill>
          <a:uFillTx/>
          <a:latin typeface="+mn-lt"/>
          <a:ea typeface="+mn-ea"/>
          <a:cs typeface="+mn-cs"/>
          <a:sym typeface="Gill Sans Light"/>
        </a:defRPr>
      </a:lvl5pPr>
      <a:lvl6pPr marL="3022600" marR="0" indent="-609600" algn="l" defTabSz="584200" rtl="0" latinLnBrk="0">
        <a:lnSpc>
          <a:spcPct val="100000"/>
        </a:lnSpc>
        <a:spcBef>
          <a:spcPts val="2400"/>
        </a:spcBef>
        <a:spcAft>
          <a:spcPts val="0"/>
        </a:spcAft>
        <a:buClr>
          <a:srgbClr val="8A6D51"/>
        </a:buClr>
        <a:buSzPct val="90000"/>
        <a:buFont typeface="Thonburi"/>
        <a:buChar char="๏"/>
        <a:tabLst/>
        <a:defRPr sz="3200" b="0" i="0" u="none" strike="noStrike" cap="none" spc="0" baseline="0">
          <a:ln>
            <a:noFill/>
          </a:ln>
          <a:solidFill>
            <a:srgbClr val="606B7F"/>
          </a:solidFill>
          <a:uFillTx/>
          <a:latin typeface="+mn-lt"/>
          <a:ea typeface="+mn-ea"/>
          <a:cs typeface="+mn-cs"/>
          <a:sym typeface="Gill Sans Light"/>
        </a:defRPr>
      </a:lvl6pPr>
      <a:lvl7pPr marL="3403600" marR="0" indent="-609600" algn="l" defTabSz="584200" rtl="0" latinLnBrk="0">
        <a:lnSpc>
          <a:spcPct val="100000"/>
        </a:lnSpc>
        <a:spcBef>
          <a:spcPts val="2400"/>
        </a:spcBef>
        <a:spcAft>
          <a:spcPts val="0"/>
        </a:spcAft>
        <a:buClr>
          <a:srgbClr val="8A6D51"/>
        </a:buClr>
        <a:buSzPct val="90000"/>
        <a:buFont typeface="Thonburi"/>
        <a:buChar char="๏"/>
        <a:tabLst/>
        <a:defRPr sz="3200" b="0" i="0" u="none" strike="noStrike" cap="none" spc="0" baseline="0">
          <a:ln>
            <a:noFill/>
          </a:ln>
          <a:solidFill>
            <a:srgbClr val="606B7F"/>
          </a:solidFill>
          <a:uFillTx/>
          <a:latin typeface="+mn-lt"/>
          <a:ea typeface="+mn-ea"/>
          <a:cs typeface="+mn-cs"/>
          <a:sym typeface="Gill Sans Light"/>
        </a:defRPr>
      </a:lvl7pPr>
      <a:lvl8pPr marL="3784600" marR="0" indent="-609600" algn="l" defTabSz="584200" rtl="0" latinLnBrk="0">
        <a:lnSpc>
          <a:spcPct val="100000"/>
        </a:lnSpc>
        <a:spcBef>
          <a:spcPts val="2400"/>
        </a:spcBef>
        <a:spcAft>
          <a:spcPts val="0"/>
        </a:spcAft>
        <a:buClr>
          <a:srgbClr val="8A6D51"/>
        </a:buClr>
        <a:buSzPct val="90000"/>
        <a:buFont typeface="Thonburi"/>
        <a:buChar char="๏"/>
        <a:tabLst/>
        <a:defRPr sz="3200" b="0" i="0" u="none" strike="noStrike" cap="none" spc="0" baseline="0">
          <a:ln>
            <a:noFill/>
          </a:ln>
          <a:solidFill>
            <a:srgbClr val="606B7F"/>
          </a:solidFill>
          <a:uFillTx/>
          <a:latin typeface="+mn-lt"/>
          <a:ea typeface="+mn-ea"/>
          <a:cs typeface="+mn-cs"/>
          <a:sym typeface="Gill Sans Light"/>
        </a:defRPr>
      </a:lvl8pPr>
      <a:lvl9pPr marL="4165600" marR="0" indent="-609600" algn="l" defTabSz="584200" rtl="0" latinLnBrk="0">
        <a:lnSpc>
          <a:spcPct val="100000"/>
        </a:lnSpc>
        <a:spcBef>
          <a:spcPts val="2400"/>
        </a:spcBef>
        <a:spcAft>
          <a:spcPts val="0"/>
        </a:spcAft>
        <a:buClr>
          <a:srgbClr val="8A6D51"/>
        </a:buClr>
        <a:buSzPct val="90000"/>
        <a:buFont typeface="Thonburi"/>
        <a:buChar char="๏"/>
        <a:tabLst/>
        <a:defRPr sz="3200" b="0" i="0" u="none" strike="noStrike" cap="none" spc="0" baseline="0">
          <a:ln>
            <a:noFill/>
          </a:ln>
          <a:solidFill>
            <a:srgbClr val="606B7F"/>
          </a:solidFill>
          <a:uFillTx/>
          <a:latin typeface="+mn-lt"/>
          <a:ea typeface="+mn-ea"/>
          <a:cs typeface="+mn-cs"/>
          <a:sym typeface="Gill Sans Light"/>
        </a:defRPr>
      </a:lvl9pPr>
    </p:bodyStyle>
    <p:otherStyle>
      <a:lvl1pPr marL="0" marR="0" indent="0" algn="ctr" defTabSz="457200" latinLnBrk="0">
        <a:lnSpc>
          <a:spcPts val="1900"/>
        </a:lnSpc>
        <a:spcBef>
          <a:spcPts val="0"/>
        </a:spcBef>
        <a:spcAft>
          <a:spcPts val="0"/>
        </a:spcAft>
        <a:buClrTx/>
        <a:buSzTx/>
        <a:buFontTx/>
        <a:buNone/>
        <a:tabLst>
          <a:tab pos="1066800" algn="l"/>
        </a:tabLst>
        <a:defRPr sz="1600" b="0" i="0" u="none" strike="noStrike" cap="none" spc="0" baseline="0">
          <a:ln>
            <a:noFill/>
          </a:ln>
          <a:solidFill>
            <a:schemeClr val="tx1"/>
          </a:solidFill>
          <a:uFillTx/>
          <a:latin typeface="+mn-lt"/>
          <a:ea typeface="+mn-ea"/>
          <a:cs typeface="+mn-cs"/>
          <a:sym typeface="Gill Sans Light"/>
        </a:defRPr>
      </a:lvl1pPr>
      <a:lvl2pPr marL="0" marR="0" indent="228600" algn="ctr" defTabSz="457200" latinLnBrk="0">
        <a:lnSpc>
          <a:spcPts val="1900"/>
        </a:lnSpc>
        <a:spcBef>
          <a:spcPts val="0"/>
        </a:spcBef>
        <a:spcAft>
          <a:spcPts val="0"/>
        </a:spcAft>
        <a:buClrTx/>
        <a:buSzTx/>
        <a:buFontTx/>
        <a:buNone/>
        <a:tabLst>
          <a:tab pos="1066800" algn="l"/>
        </a:tabLst>
        <a:defRPr sz="1600" b="0" i="0" u="none" strike="noStrike" cap="none" spc="0" baseline="0">
          <a:ln>
            <a:noFill/>
          </a:ln>
          <a:solidFill>
            <a:schemeClr val="tx1"/>
          </a:solidFill>
          <a:uFillTx/>
          <a:latin typeface="+mn-lt"/>
          <a:ea typeface="+mn-ea"/>
          <a:cs typeface="+mn-cs"/>
          <a:sym typeface="Gill Sans Light"/>
        </a:defRPr>
      </a:lvl2pPr>
      <a:lvl3pPr marL="0" marR="0" indent="457200" algn="ctr" defTabSz="457200" latinLnBrk="0">
        <a:lnSpc>
          <a:spcPts val="1900"/>
        </a:lnSpc>
        <a:spcBef>
          <a:spcPts val="0"/>
        </a:spcBef>
        <a:spcAft>
          <a:spcPts val="0"/>
        </a:spcAft>
        <a:buClrTx/>
        <a:buSzTx/>
        <a:buFontTx/>
        <a:buNone/>
        <a:tabLst>
          <a:tab pos="1066800" algn="l"/>
        </a:tabLst>
        <a:defRPr sz="1600" b="0" i="0" u="none" strike="noStrike" cap="none" spc="0" baseline="0">
          <a:ln>
            <a:noFill/>
          </a:ln>
          <a:solidFill>
            <a:schemeClr val="tx1"/>
          </a:solidFill>
          <a:uFillTx/>
          <a:latin typeface="+mn-lt"/>
          <a:ea typeface="+mn-ea"/>
          <a:cs typeface="+mn-cs"/>
          <a:sym typeface="Gill Sans Light"/>
        </a:defRPr>
      </a:lvl3pPr>
      <a:lvl4pPr marL="0" marR="0" indent="685800" algn="ctr" defTabSz="457200" latinLnBrk="0">
        <a:lnSpc>
          <a:spcPts val="1900"/>
        </a:lnSpc>
        <a:spcBef>
          <a:spcPts val="0"/>
        </a:spcBef>
        <a:spcAft>
          <a:spcPts val="0"/>
        </a:spcAft>
        <a:buClrTx/>
        <a:buSzTx/>
        <a:buFontTx/>
        <a:buNone/>
        <a:tabLst>
          <a:tab pos="1066800" algn="l"/>
        </a:tabLst>
        <a:defRPr sz="1600" b="0" i="0" u="none" strike="noStrike" cap="none" spc="0" baseline="0">
          <a:ln>
            <a:noFill/>
          </a:ln>
          <a:solidFill>
            <a:schemeClr val="tx1"/>
          </a:solidFill>
          <a:uFillTx/>
          <a:latin typeface="+mn-lt"/>
          <a:ea typeface="+mn-ea"/>
          <a:cs typeface="+mn-cs"/>
          <a:sym typeface="Gill Sans Light"/>
        </a:defRPr>
      </a:lvl4pPr>
      <a:lvl5pPr marL="0" marR="0" indent="914400" algn="ctr" defTabSz="457200" latinLnBrk="0">
        <a:lnSpc>
          <a:spcPts val="1900"/>
        </a:lnSpc>
        <a:spcBef>
          <a:spcPts val="0"/>
        </a:spcBef>
        <a:spcAft>
          <a:spcPts val="0"/>
        </a:spcAft>
        <a:buClrTx/>
        <a:buSzTx/>
        <a:buFontTx/>
        <a:buNone/>
        <a:tabLst>
          <a:tab pos="1066800" algn="l"/>
        </a:tabLst>
        <a:defRPr sz="1600" b="0" i="0" u="none" strike="noStrike" cap="none" spc="0" baseline="0">
          <a:ln>
            <a:noFill/>
          </a:ln>
          <a:solidFill>
            <a:schemeClr val="tx1"/>
          </a:solidFill>
          <a:uFillTx/>
          <a:latin typeface="+mn-lt"/>
          <a:ea typeface="+mn-ea"/>
          <a:cs typeface="+mn-cs"/>
          <a:sym typeface="Gill Sans Light"/>
        </a:defRPr>
      </a:lvl5pPr>
      <a:lvl6pPr marL="0" marR="0" indent="1143000" algn="ctr" defTabSz="457200" latinLnBrk="0">
        <a:lnSpc>
          <a:spcPts val="1900"/>
        </a:lnSpc>
        <a:spcBef>
          <a:spcPts val="0"/>
        </a:spcBef>
        <a:spcAft>
          <a:spcPts val="0"/>
        </a:spcAft>
        <a:buClrTx/>
        <a:buSzTx/>
        <a:buFontTx/>
        <a:buNone/>
        <a:tabLst>
          <a:tab pos="1066800" algn="l"/>
        </a:tabLst>
        <a:defRPr sz="1600" b="0" i="0" u="none" strike="noStrike" cap="none" spc="0" baseline="0">
          <a:ln>
            <a:noFill/>
          </a:ln>
          <a:solidFill>
            <a:schemeClr val="tx1"/>
          </a:solidFill>
          <a:uFillTx/>
          <a:latin typeface="+mn-lt"/>
          <a:ea typeface="+mn-ea"/>
          <a:cs typeface="+mn-cs"/>
          <a:sym typeface="Gill Sans Light"/>
        </a:defRPr>
      </a:lvl6pPr>
      <a:lvl7pPr marL="0" marR="0" indent="1371600" algn="ctr" defTabSz="457200" latinLnBrk="0">
        <a:lnSpc>
          <a:spcPts val="1900"/>
        </a:lnSpc>
        <a:spcBef>
          <a:spcPts val="0"/>
        </a:spcBef>
        <a:spcAft>
          <a:spcPts val="0"/>
        </a:spcAft>
        <a:buClrTx/>
        <a:buSzTx/>
        <a:buFontTx/>
        <a:buNone/>
        <a:tabLst>
          <a:tab pos="1066800" algn="l"/>
        </a:tabLst>
        <a:defRPr sz="1600" b="0" i="0" u="none" strike="noStrike" cap="none" spc="0" baseline="0">
          <a:ln>
            <a:noFill/>
          </a:ln>
          <a:solidFill>
            <a:schemeClr val="tx1"/>
          </a:solidFill>
          <a:uFillTx/>
          <a:latin typeface="+mn-lt"/>
          <a:ea typeface="+mn-ea"/>
          <a:cs typeface="+mn-cs"/>
          <a:sym typeface="Gill Sans Light"/>
        </a:defRPr>
      </a:lvl7pPr>
      <a:lvl8pPr marL="0" marR="0" indent="1600200" algn="ctr" defTabSz="457200" latinLnBrk="0">
        <a:lnSpc>
          <a:spcPts val="1900"/>
        </a:lnSpc>
        <a:spcBef>
          <a:spcPts val="0"/>
        </a:spcBef>
        <a:spcAft>
          <a:spcPts val="0"/>
        </a:spcAft>
        <a:buClrTx/>
        <a:buSzTx/>
        <a:buFontTx/>
        <a:buNone/>
        <a:tabLst>
          <a:tab pos="1066800" algn="l"/>
        </a:tabLst>
        <a:defRPr sz="1600" b="0" i="0" u="none" strike="noStrike" cap="none" spc="0" baseline="0">
          <a:ln>
            <a:noFill/>
          </a:ln>
          <a:solidFill>
            <a:schemeClr val="tx1"/>
          </a:solidFill>
          <a:uFillTx/>
          <a:latin typeface="+mn-lt"/>
          <a:ea typeface="+mn-ea"/>
          <a:cs typeface="+mn-cs"/>
          <a:sym typeface="Gill Sans Light"/>
        </a:defRPr>
      </a:lvl8pPr>
      <a:lvl9pPr marL="0" marR="0" indent="1828800" algn="ctr" defTabSz="457200" latinLnBrk="0">
        <a:lnSpc>
          <a:spcPts val="1900"/>
        </a:lnSpc>
        <a:spcBef>
          <a:spcPts val="0"/>
        </a:spcBef>
        <a:spcAft>
          <a:spcPts val="0"/>
        </a:spcAft>
        <a:buClrTx/>
        <a:buSzTx/>
        <a:buFontTx/>
        <a:buNone/>
        <a:tabLst>
          <a:tab pos="1066800" algn="l"/>
        </a:tabLst>
        <a:defRPr sz="1600" b="0" i="0" u="none" strike="noStrike" cap="none" spc="0" baseline="0">
          <a:ln>
            <a:noFill/>
          </a:ln>
          <a:solidFill>
            <a:schemeClr val="tx1"/>
          </a:solidFill>
          <a:uFillTx/>
          <a:latin typeface="+mn-lt"/>
          <a:ea typeface="+mn-ea"/>
          <a:cs typeface="+mn-cs"/>
          <a:sym typeface="Gill Sans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tif"/><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F978"/>
            </a:gs>
            <a:gs pos="100000">
              <a:srgbClr val="199012"/>
            </a:gs>
          </a:gsLst>
          <a:lin ang="5400000" scaled="0"/>
        </a:gradFill>
        <a:effectLst/>
      </p:bgPr>
    </p:bg>
    <p:spTree>
      <p:nvGrpSpPr>
        <p:cNvPr id="1" name=""/>
        <p:cNvGrpSpPr/>
        <p:nvPr/>
      </p:nvGrpSpPr>
      <p:grpSpPr>
        <a:xfrm>
          <a:off x="0" y="0"/>
          <a:ext cx="0" cy="0"/>
          <a:chOff x="0" y="0"/>
          <a:chExt cx="0" cy="0"/>
        </a:xfrm>
      </p:grpSpPr>
      <p:sp>
        <p:nvSpPr>
          <p:cNvPr id="302" name="Neue Oberstufe BW 2021"/>
          <p:cNvSpPr txBox="1">
            <a:spLocks noGrp="1"/>
          </p:cNvSpPr>
          <p:nvPr>
            <p:ph type="ctrTitle"/>
          </p:nvPr>
        </p:nvSpPr>
        <p:spPr>
          <a:xfrm>
            <a:off x="1193800" y="5689600"/>
            <a:ext cx="10604500" cy="1663700"/>
          </a:xfrm>
          <a:prstGeom prst="rect">
            <a:avLst/>
          </a:prstGeom>
        </p:spPr>
        <p:txBody>
          <a:bodyPr/>
          <a:lstStyle>
            <a:lvl1pPr>
              <a:defRPr sz="6400"/>
            </a:lvl1pPr>
          </a:lstStyle>
          <a:p>
            <a:r>
              <a:t>Neue Oberstufe BW 2021</a:t>
            </a:r>
          </a:p>
        </p:txBody>
      </p:sp>
      <p:sp>
        <p:nvSpPr>
          <p:cNvPr id="303" name="am Justinus-Kerner-Gymnasium / Heilbronn"/>
          <p:cNvSpPr txBox="1"/>
          <p:nvPr/>
        </p:nvSpPr>
        <p:spPr>
          <a:xfrm>
            <a:off x="3022600" y="7353300"/>
            <a:ext cx="6959600" cy="1041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solidFill>
                  <a:srgbClr val="B41700"/>
                </a:solidFill>
              </a:defRPr>
            </a:lvl1pPr>
          </a:lstStyle>
          <a:p>
            <a:r>
              <a:t>am Justinus-Kerner-Gymnasium / Heilbronn</a:t>
            </a:r>
          </a:p>
        </p:txBody>
      </p:sp>
      <p:pic>
        <p:nvPicPr>
          <p:cNvPr id="304" name="JKGHN2.png" descr="JKGHN2.png"/>
          <p:cNvPicPr>
            <a:picLocks noChangeAspect="1"/>
          </p:cNvPicPr>
          <p:nvPr/>
        </p:nvPicPr>
        <p:blipFill>
          <a:blip r:embed="rId2">
            <a:extLst/>
          </a:blip>
          <a:stretch>
            <a:fillRect/>
          </a:stretch>
        </p:blipFill>
        <p:spPr>
          <a:xfrm>
            <a:off x="1079500" y="1041400"/>
            <a:ext cx="1054100" cy="927100"/>
          </a:xfrm>
          <a:prstGeom prst="rect">
            <a:avLst/>
          </a:prstGeom>
          <a:ln w="12700">
            <a:miter lim="400000"/>
          </a:ln>
        </p:spPr>
      </p:pic>
      <p:grpSp>
        <p:nvGrpSpPr>
          <p:cNvPr id="307" name="IMG_0255.jpg"/>
          <p:cNvGrpSpPr/>
          <p:nvPr/>
        </p:nvGrpSpPr>
        <p:grpSpPr>
          <a:xfrm rot="21540000">
            <a:off x="2612520" y="1469870"/>
            <a:ext cx="8026401" cy="4749801"/>
            <a:chOff x="0" y="0"/>
            <a:chExt cx="8026400" cy="4749800"/>
          </a:xfrm>
        </p:grpSpPr>
        <p:pic>
          <p:nvPicPr>
            <p:cNvPr id="306" name="IMG_0255.jpg" descr="IMG_0255.jpg"/>
            <p:cNvPicPr>
              <a:picLocks/>
            </p:cNvPicPr>
            <p:nvPr/>
          </p:nvPicPr>
          <p:blipFill>
            <a:blip r:embed="rId3">
              <a:extLst/>
            </a:blip>
            <a:srcRect l="63" t="11496" b="11594"/>
            <a:stretch>
              <a:fillRect/>
            </a:stretch>
          </p:blipFill>
          <p:spPr>
            <a:xfrm>
              <a:off x="139700" y="139700"/>
              <a:ext cx="7742108" cy="4470400"/>
            </a:xfrm>
            <a:prstGeom prst="rect">
              <a:avLst/>
            </a:prstGeom>
            <a:ln>
              <a:noFill/>
            </a:ln>
            <a:effectLst/>
          </p:spPr>
        </p:pic>
        <p:pic>
          <p:nvPicPr>
            <p:cNvPr id="305" name="IMG_0255.jpg" descr="IMG_0255.jpg"/>
            <p:cNvPicPr>
              <a:picLocks/>
            </p:cNvPicPr>
            <p:nvPr/>
          </p:nvPicPr>
          <p:blipFill>
            <a:blip r:embed="rId4">
              <a:extLst/>
            </a:blip>
            <a:stretch>
              <a:fillRect/>
            </a:stretch>
          </p:blipFill>
          <p:spPr>
            <a:xfrm>
              <a:off x="0" y="0"/>
              <a:ext cx="8026400" cy="4749800"/>
            </a:xfrm>
            <a:prstGeom prst="rect">
              <a:avLst/>
            </a:prstGeom>
            <a:effectLst/>
          </p:spPr>
        </p:pic>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302"/>
                                        </p:tgtEl>
                                        <p:attrNameLst>
                                          <p:attrName>style.visibility</p:attrName>
                                        </p:attrNameLst>
                                      </p:cBhvr>
                                      <p:to>
                                        <p:strVal val="visible"/>
                                      </p:to>
                                    </p:set>
                                    <p:anim calcmode="lin" valueType="num">
                                      <p:cBhvr>
                                        <p:cTn id="7" dur="2000" fill="hold"/>
                                        <p:tgtEl>
                                          <p:spTgt spid="302"/>
                                        </p:tgtEl>
                                        <p:attrNameLst>
                                          <p:attrName>ppt_w</p:attrName>
                                        </p:attrNameLst>
                                      </p:cBhvr>
                                      <p:tavLst>
                                        <p:tav tm="0">
                                          <p:val>
                                            <p:fltVal val="0"/>
                                          </p:val>
                                        </p:tav>
                                        <p:tav tm="100000">
                                          <p:val>
                                            <p:strVal val="#ppt_w"/>
                                          </p:val>
                                        </p:tav>
                                      </p:tavLst>
                                    </p:anim>
                                    <p:anim calcmode="lin" valueType="num">
                                      <p:cBhvr>
                                        <p:cTn id="8" dur="2000" fill="hold"/>
                                        <p:tgtEl>
                                          <p:spTgt spid="302"/>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23" presetClass="entr" presetSubtype="32" fill="hold" grpId="2" nodeType="afterEffect">
                                  <p:stCondLst>
                                    <p:cond delay="500"/>
                                  </p:stCondLst>
                                  <p:iterate>
                                    <p:tmAbs val="0"/>
                                  </p:iterate>
                                  <p:childTnLst>
                                    <p:set>
                                      <p:cBhvr>
                                        <p:cTn id="11" fill="hold"/>
                                        <p:tgtEl>
                                          <p:spTgt spid="303"/>
                                        </p:tgtEl>
                                        <p:attrNameLst>
                                          <p:attrName>style.visibility</p:attrName>
                                        </p:attrNameLst>
                                      </p:cBhvr>
                                      <p:to>
                                        <p:strVal val="visible"/>
                                      </p:to>
                                    </p:set>
                                    <p:anim calcmode="lin" valueType="num">
                                      <p:cBhvr>
                                        <p:cTn id="12" dur="2000" fill="hold"/>
                                        <p:tgtEl>
                                          <p:spTgt spid="303"/>
                                        </p:tgtEl>
                                        <p:attrNameLst>
                                          <p:attrName>ppt_w</p:attrName>
                                        </p:attrNameLst>
                                      </p:cBhvr>
                                      <p:tavLst>
                                        <p:tav tm="0">
                                          <p:val>
                                            <p:strVal val="4*#ppt_w"/>
                                          </p:val>
                                        </p:tav>
                                        <p:tav tm="100000">
                                          <p:val>
                                            <p:strVal val="#ppt_w"/>
                                          </p:val>
                                        </p:tav>
                                      </p:tavLst>
                                    </p:anim>
                                    <p:anim calcmode="lin" valueType="num">
                                      <p:cBhvr>
                                        <p:cTn id="13" dur="2000" fill="hold"/>
                                        <p:tgtEl>
                                          <p:spTgt spid="303"/>
                                        </p:tgtEl>
                                        <p:attrNameLst>
                                          <p:attrName>ppt_h</p:attrName>
                                        </p:attrNameLst>
                                      </p:cBhvr>
                                      <p:tavLst>
                                        <p:tav tm="0">
                                          <p:val>
                                            <p:strVal val="4*#ppt_h"/>
                                          </p:val>
                                        </p:tav>
                                        <p:tav tm="100000">
                                          <p:val>
                                            <p:strVal val="#ppt_h"/>
                                          </p:val>
                                        </p:tav>
                                      </p:tavLst>
                                    </p:anim>
                                  </p:childTnLst>
                                </p:cTn>
                              </p:par>
                            </p:childTnLst>
                          </p:cTn>
                        </p:par>
                        <p:par>
                          <p:cTn id="14" fill="hold">
                            <p:stCondLst>
                              <p:cond delay="4500"/>
                            </p:stCondLst>
                            <p:childTnLst>
                              <p:par>
                                <p:cTn id="15" presetID="9" presetClass="entr" fill="hold" grpId="3" nodeType="afterEffect">
                                  <p:stCondLst>
                                    <p:cond delay="0"/>
                                  </p:stCondLst>
                                  <p:iterate>
                                    <p:tmAbs val="0"/>
                                  </p:iterate>
                                  <p:childTnLst>
                                    <p:set>
                                      <p:cBhvr>
                                        <p:cTn id="16" fill="hold"/>
                                        <p:tgtEl>
                                          <p:spTgt spid="307"/>
                                        </p:tgtEl>
                                        <p:attrNameLst>
                                          <p:attrName>style.visibility</p:attrName>
                                        </p:attrNameLst>
                                      </p:cBhvr>
                                      <p:to>
                                        <p:strVal val="visible"/>
                                      </p:to>
                                    </p:set>
                                    <p:animEffect transition="in" filter="dissolve">
                                      <p:cBhvr>
                                        <p:cTn id="17" dur="1750"/>
                                        <p:tgtEl>
                                          <p:spTgt spid="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 grpId="1" animBg="1" advAuto="0"/>
      <p:bldP spid="303" grpId="2" animBg="1" advAuto="0"/>
      <p:bldP spid="307" grpId="3"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F978"/>
            </a:gs>
            <a:gs pos="100000">
              <a:srgbClr val="199012"/>
            </a:gs>
          </a:gsLst>
          <a:lin ang="5400000" scaled="0"/>
        </a:gradFill>
        <a:effectLst/>
      </p:bgPr>
    </p:bg>
    <p:spTree>
      <p:nvGrpSpPr>
        <p:cNvPr id="1" name=""/>
        <p:cNvGrpSpPr/>
        <p:nvPr/>
      </p:nvGrpSpPr>
      <p:grpSpPr>
        <a:xfrm>
          <a:off x="0" y="0"/>
          <a:ext cx="0" cy="0"/>
          <a:chOff x="0" y="0"/>
          <a:chExt cx="0" cy="0"/>
        </a:xfrm>
      </p:grpSpPr>
      <p:sp>
        <p:nvSpPr>
          <p:cNvPr id="398" name="Mindestbelegpflicht pro Halbjahr:…"/>
          <p:cNvSpPr txBox="1">
            <a:spLocks noGrp="1"/>
          </p:cNvSpPr>
          <p:nvPr>
            <p:ph type="body" idx="1"/>
          </p:nvPr>
        </p:nvSpPr>
        <p:spPr>
          <a:xfrm>
            <a:off x="990600" y="1663700"/>
            <a:ext cx="11010900" cy="5283200"/>
          </a:xfrm>
          <a:prstGeom prst="rect">
            <a:avLst/>
          </a:prstGeom>
        </p:spPr>
        <p:txBody>
          <a:bodyPr/>
          <a:lstStyle/>
          <a:p>
            <a:pPr>
              <a:buClrTx/>
              <a:buSzPct val="100000"/>
              <a:buFontTx/>
              <a:buAutoNum type="arabicPeriod" startAt="4"/>
              <a:defRPr u="sng">
                <a:solidFill>
                  <a:srgbClr val="BB280F"/>
                </a:solidFill>
                <a:latin typeface="Helvetica Neue"/>
                <a:ea typeface="Helvetica Neue"/>
                <a:cs typeface="Helvetica Neue"/>
                <a:sym typeface="Helvetica Neue"/>
              </a:defRPr>
            </a:pPr>
            <a:r>
              <a:t>Mindestbelegpflicht pro Halbjahr: </a:t>
            </a:r>
          </a:p>
          <a:p>
            <a:pPr>
              <a:buSzPct val="37866"/>
              <a:buBlip>
                <a:blip r:embed="rId3"/>
              </a:buBlip>
            </a:pPr>
            <a:r>
              <a:t>3 fünfstündige Kurse (z.B. D, M, E) = </a:t>
            </a:r>
            <a:r>
              <a:rPr>
                <a:latin typeface="Gill Sans Std"/>
                <a:ea typeface="Gill Sans Std"/>
                <a:cs typeface="Gill Sans Std"/>
                <a:sym typeface="Gill Sans Std"/>
              </a:rPr>
              <a:t>15</a:t>
            </a:r>
            <a:r>
              <a:rPr i="1">
                <a:latin typeface="Gill Sans Std Bold"/>
                <a:ea typeface="Gill Sans Std Bold"/>
                <a:cs typeface="Gill Sans Std Bold"/>
                <a:sym typeface="Gill Sans Std Bold"/>
              </a:rPr>
              <a:t> Wochenstunden</a:t>
            </a:r>
            <a:endParaRPr b="1" i="1">
              <a:latin typeface="Palatino"/>
              <a:ea typeface="Palatino"/>
              <a:cs typeface="Palatino"/>
              <a:sym typeface="Palatino"/>
            </a:endParaRPr>
          </a:p>
          <a:p>
            <a:pPr>
              <a:buSzPct val="37866"/>
              <a:buBlip>
                <a:blip r:embed="rId3"/>
              </a:buBlip>
            </a:pPr>
            <a:r>
              <a:t>je nach Belegpflicht noch z.B. BK/Mu, G, Geo/Gk, Reli, Bio, Phy,  S, Psy              </a:t>
            </a:r>
            <a:r>
              <a:rPr i="1">
                <a:latin typeface="Gill Sans Std Bold"/>
                <a:ea typeface="Gill Sans Std Bold"/>
                <a:cs typeface="Gill Sans Std Bold"/>
                <a:sym typeface="Gill Sans Std Bold"/>
              </a:rPr>
              <a:t>= min. 18/16 Wochenstunden</a:t>
            </a:r>
          </a:p>
          <a:p>
            <a:pPr>
              <a:buSzPct val="37866"/>
              <a:buBlip>
                <a:blip r:embed="rId3"/>
              </a:buBlip>
              <a:defRPr i="1">
                <a:latin typeface="Gill Sans Std Bold"/>
                <a:ea typeface="Gill Sans Std Bold"/>
                <a:cs typeface="Gill Sans Std Bold"/>
                <a:sym typeface="Gill Sans Std Bold"/>
              </a:defRPr>
            </a:pPr>
            <a:r>
              <a:t>Also sind im ∅ pro Halbjahr mindestens                                     32 Wochenstunden zu besuchen</a:t>
            </a:r>
          </a:p>
          <a:p>
            <a:pPr>
              <a:buSzPct val="37866"/>
              <a:buBlip>
                <a:blip r:embed="rId3"/>
              </a:buBlip>
              <a:defRPr i="1">
                <a:latin typeface="Gill Sans Std Bold"/>
                <a:ea typeface="Gill Sans Std Bold"/>
                <a:cs typeface="Gill Sans Std Bold"/>
                <a:sym typeface="Gill Sans Std Bold"/>
              </a:defRPr>
            </a:pPr>
            <a:r>
              <a:t>Dabei müssen mindestens 42 Halbjahre belegt werden</a:t>
            </a:r>
          </a:p>
        </p:txBody>
      </p:sp>
      <p:sp>
        <p:nvSpPr>
          <p:cNvPr id="399" name="Welche Kurse sind verpflichtend?"/>
          <p:cNvSpPr txBox="1"/>
          <p:nvPr/>
        </p:nvSpPr>
        <p:spPr>
          <a:xfrm>
            <a:off x="2033918" y="1022350"/>
            <a:ext cx="8940801" cy="723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300">
                <a:solidFill>
                  <a:srgbClr val="B41700"/>
                </a:solidFill>
              </a:defRPr>
            </a:lvl1pPr>
          </a:lstStyle>
          <a:p>
            <a:r>
              <a:t>Welche Kurse sind verpflichtend?</a:t>
            </a:r>
          </a:p>
        </p:txBody>
      </p:sp>
      <p:sp>
        <p:nvSpPr>
          <p:cNvPr id="400" name="7"/>
          <p:cNvSpPr txBox="1"/>
          <p:nvPr/>
        </p:nvSpPr>
        <p:spPr>
          <a:xfrm>
            <a:off x="11736718" y="80010"/>
            <a:ext cx="774701" cy="652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300" i="1">
                <a:solidFill>
                  <a:srgbClr val="005E00"/>
                </a:solidFill>
                <a:latin typeface="Avenir LT Std 65 Medium"/>
                <a:ea typeface="Avenir LT Std 65 Medium"/>
                <a:cs typeface="Avenir LT Std 65 Medium"/>
                <a:sym typeface="Avenir LT Std 65 Medium"/>
              </a:defRPr>
            </a:lvl1pPr>
          </a:lstStyle>
          <a:p>
            <a:r>
              <a:t>7</a:t>
            </a:r>
          </a:p>
        </p:txBody>
      </p:sp>
      <p:sp>
        <p:nvSpPr>
          <p:cNvPr id="401" name="Linie"/>
          <p:cNvSpPr/>
          <p:nvPr/>
        </p:nvSpPr>
        <p:spPr>
          <a:xfrm>
            <a:off x="1384300" y="7366000"/>
            <a:ext cx="5588520" cy="83"/>
          </a:xfrm>
          <a:prstGeom prst="line">
            <a:avLst/>
          </a:prstGeom>
          <a:ln w="25400">
            <a:solidFill>
              <a:srgbClr val="FF2600"/>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endParaRPr/>
          </a:p>
        </p:txBody>
      </p:sp>
      <p:grpSp>
        <p:nvGrpSpPr>
          <p:cNvPr id="404" name="Gruppieren"/>
          <p:cNvGrpSpPr/>
          <p:nvPr/>
        </p:nvGrpSpPr>
        <p:grpSpPr>
          <a:xfrm>
            <a:off x="1381219" y="7378700"/>
            <a:ext cx="8937767" cy="1283774"/>
            <a:chOff x="0" y="0"/>
            <a:chExt cx="8937765" cy="1283773"/>
          </a:xfrm>
        </p:grpSpPr>
        <p:sp>
          <p:nvSpPr>
            <p:cNvPr id="402" name="Ist eines oder mehrere Fächer bereits als fünfstündiger Kurs gewählt können auch Fächer aus dem Wahlbereich gewählt werden."/>
            <p:cNvSpPr txBox="1"/>
            <p:nvPr/>
          </p:nvSpPr>
          <p:spPr>
            <a:xfrm>
              <a:off x="149365" y="102673"/>
              <a:ext cx="8788401" cy="11811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lvl1pPr algn="l" defTabSz="457200">
                <a:lnSpc>
                  <a:spcPts val="2700"/>
                </a:lnSpc>
                <a:tabLst>
                  <a:tab pos="1066800" algn="l"/>
                </a:tabLst>
                <a:defRPr sz="2300">
                  <a:solidFill>
                    <a:srgbClr val="FF2600"/>
                  </a:solidFill>
                  <a:latin typeface="Corbel"/>
                  <a:ea typeface="Corbel"/>
                  <a:cs typeface="Corbel"/>
                  <a:sym typeface="Corbel"/>
                </a:defRPr>
              </a:lvl1pPr>
            </a:lstStyle>
            <a:p>
              <a:r>
                <a:t>Ist eines oder mehrere Fächer bereits als fünfstündiger Kurs gewählt können auch Fächer aus dem Wahlbereich gewählt werden.</a:t>
              </a:r>
            </a:p>
          </p:txBody>
        </p:sp>
        <p:sp>
          <p:nvSpPr>
            <p:cNvPr id="403" name="1"/>
            <p:cNvSpPr txBox="1"/>
            <p:nvPr/>
          </p:nvSpPr>
          <p:spPr>
            <a:xfrm>
              <a:off x="0" y="0"/>
              <a:ext cx="263396" cy="4253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lvl1pPr defTabSz="457200">
                <a:lnSpc>
                  <a:spcPts val="2100"/>
                </a:lnSpc>
                <a:tabLst>
                  <a:tab pos="1066800" algn="l"/>
                </a:tabLst>
                <a:defRPr sz="1800">
                  <a:solidFill>
                    <a:srgbClr val="FF2600"/>
                  </a:solidFill>
                  <a:latin typeface="Helvetica Neue"/>
                  <a:ea typeface="Helvetica Neue"/>
                  <a:cs typeface="Helvetica Neue"/>
                  <a:sym typeface="Helvetica Neue"/>
                </a:defRPr>
              </a:lvl1pPr>
            </a:lstStyle>
            <a:p>
              <a:r>
                <a:t>1</a:t>
              </a:r>
            </a:p>
          </p:txBody>
        </p:sp>
      </p:grpSp>
      <p:pic>
        <p:nvPicPr>
          <p:cNvPr id="405" name="Linie" descr="Linie"/>
          <p:cNvPicPr>
            <a:picLocks/>
          </p:cNvPicPr>
          <p:nvPr/>
        </p:nvPicPr>
        <p:blipFill>
          <a:blip r:embed="rId4">
            <a:extLst/>
          </a:blip>
          <a:stretch>
            <a:fillRect/>
          </a:stretch>
        </p:blipFill>
        <p:spPr>
          <a:xfrm>
            <a:off x="1563560" y="4747386"/>
            <a:ext cx="9029701" cy="76280"/>
          </a:xfrm>
          <a:prstGeom prst="rect">
            <a:avLst/>
          </a:prstGeom>
        </p:spPr>
      </p:pic>
      <p:sp>
        <p:nvSpPr>
          <p:cNvPr id="407" name="1"/>
          <p:cNvSpPr txBox="1"/>
          <p:nvPr/>
        </p:nvSpPr>
        <p:spPr>
          <a:xfrm>
            <a:off x="2778224" y="4019550"/>
            <a:ext cx="2286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800"/>
            </a:lvl1pPr>
          </a:lstStyle>
          <a:p>
            <a:r>
              <a:t>1</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type="lt">
                                    <p:tmAbs val="0"/>
                                  </p:iterate>
                                  <p:childTnLst>
                                    <p:set>
                                      <p:cBhvr>
                                        <p:cTn id="6" fill="hold"/>
                                        <p:tgtEl>
                                          <p:spTgt spid="398">
                                            <p:bg/>
                                          </p:spTgt>
                                        </p:tgtEl>
                                        <p:attrNameLst>
                                          <p:attrName>style.visibility</p:attrName>
                                        </p:attrNameLst>
                                      </p:cBhvr>
                                      <p:to>
                                        <p:strVal val="visible"/>
                                      </p:to>
                                    </p:set>
                                    <p:animEffect transition="in" filter="dissolve">
                                      <p:cBhvr>
                                        <p:cTn id="7" dur="2000"/>
                                        <p:tgtEl>
                                          <p:spTgt spid="398">
                                            <p:bg/>
                                          </p:spTgt>
                                        </p:tgtEl>
                                      </p:cBhvr>
                                    </p:animEffect>
                                  </p:childTnLst>
                                </p:cTn>
                              </p:par>
                              <p:par>
                                <p:cTn id="8" presetID="9" presetClass="entr" presetSubtype="0" fill="hold" grpId="1" nodeType="withEffect">
                                  <p:stCondLst>
                                    <p:cond delay="0"/>
                                  </p:stCondLst>
                                  <p:iterate type="lt">
                                    <p:tmAbs val="0"/>
                                  </p:iterate>
                                  <p:childTnLst>
                                    <p:set>
                                      <p:cBhvr>
                                        <p:cTn id="9" fill="hold"/>
                                        <p:tgtEl>
                                          <p:spTgt spid="398">
                                            <p:txEl>
                                              <p:pRg st="0" end="0"/>
                                            </p:txEl>
                                          </p:spTgt>
                                        </p:tgtEl>
                                        <p:attrNameLst>
                                          <p:attrName>style.visibility</p:attrName>
                                        </p:attrNameLst>
                                      </p:cBhvr>
                                      <p:to>
                                        <p:strVal val="visible"/>
                                      </p:to>
                                    </p:set>
                                    <p:animEffect transition="in" filter="dissolve">
                                      <p:cBhvr>
                                        <p:cTn id="10" dur="2000"/>
                                        <p:tgtEl>
                                          <p:spTgt spid="39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type="lt">
                                    <p:tmAbs val="0"/>
                                  </p:iterate>
                                  <p:childTnLst>
                                    <p:set>
                                      <p:cBhvr>
                                        <p:cTn id="14" fill="hold"/>
                                        <p:tgtEl>
                                          <p:spTgt spid="398">
                                            <p:txEl>
                                              <p:pRg st="1" end="1"/>
                                            </p:txEl>
                                          </p:spTgt>
                                        </p:tgtEl>
                                        <p:attrNameLst>
                                          <p:attrName>style.visibility</p:attrName>
                                        </p:attrNameLst>
                                      </p:cBhvr>
                                      <p:to>
                                        <p:strVal val="visible"/>
                                      </p:to>
                                    </p:set>
                                    <p:animEffect transition="in" filter="dissolve">
                                      <p:cBhvr>
                                        <p:cTn id="15" dur="2000"/>
                                        <p:tgtEl>
                                          <p:spTgt spid="39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type="lt">
                                    <p:tmAbs val="0"/>
                                  </p:iterate>
                                  <p:childTnLst>
                                    <p:set>
                                      <p:cBhvr>
                                        <p:cTn id="19" fill="hold"/>
                                        <p:tgtEl>
                                          <p:spTgt spid="398">
                                            <p:txEl>
                                              <p:pRg st="2" end="2"/>
                                            </p:txEl>
                                          </p:spTgt>
                                        </p:tgtEl>
                                        <p:attrNameLst>
                                          <p:attrName>style.visibility</p:attrName>
                                        </p:attrNameLst>
                                      </p:cBhvr>
                                      <p:to>
                                        <p:strVal val="visible"/>
                                      </p:to>
                                    </p:set>
                                    <p:animEffect transition="in" filter="dissolve">
                                      <p:cBhvr>
                                        <p:cTn id="20" dur="2000"/>
                                        <p:tgtEl>
                                          <p:spTgt spid="39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2" nodeType="clickEffect">
                                  <p:stCondLst>
                                    <p:cond delay="0"/>
                                  </p:stCondLst>
                                  <p:iterate>
                                    <p:tmAbs val="0"/>
                                  </p:iterate>
                                  <p:childTnLst>
                                    <p:set>
                                      <p:cBhvr>
                                        <p:cTn id="24" fill="hold"/>
                                        <p:tgtEl>
                                          <p:spTgt spid="405"/>
                                        </p:tgtEl>
                                        <p:attrNameLst>
                                          <p:attrName>style.visibility</p:attrName>
                                        </p:attrNameLst>
                                      </p:cBhvr>
                                      <p:to>
                                        <p:strVal val="visible"/>
                                      </p:to>
                                    </p:set>
                                    <p:anim calcmode="lin" valueType="num">
                                      <p:cBhvr>
                                        <p:cTn id="25" dur="1000" fill="hold"/>
                                        <p:tgtEl>
                                          <p:spTgt spid="405"/>
                                        </p:tgtEl>
                                        <p:attrNameLst>
                                          <p:attrName>ppt_w</p:attrName>
                                        </p:attrNameLst>
                                      </p:cBhvr>
                                      <p:tavLst>
                                        <p:tav tm="0">
                                          <p:val>
                                            <p:fltVal val="0"/>
                                          </p:val>
                                        </p:tav>
                                        <p:tav tm="100000">
                                          <p:val>
                                            <p:strVal val="#ppt_w"/>
                                          </p:val>
                                        </p:tav>
                                      </p:tavLst>
                                    </p:anim>
                                    <p:anim calcmode="lin" valueType="num">
                                      <p:cBhvr>
                                        <p:cTn id="26" dur="1000" fill="hold"/>
                                        <p:tgtEl>
                                          <p:spTgt spid="405"/>
                                        </p:tgtEl>
                                        <p:attrNameLst>
                                          <p:attrName>ppt_h</p:attrName>
                                        </p:attrNameLst>
                                      </p:cBhvr>
                                      <p:tavLst>
                                        <p:tav tm="0">
                                          <p:val>
                                            <p:fltVal val="0"/>
                                          </p:val>
                                        </p:tav>
                                        <p:tav tm="100000">
                                          <p:val>
                                            <p:strVal val="#ppt_h"/>
                                          </p:val>
                                        </p:tav>
                                      </p:tavLst>
                                    </p:anim>
                                  </p:childTnLst>
                                </p:cTn>
                              </p:par>
                            </p:childTnLst>
                          </p:cTn>
                        </p:par>
                        <p:par>
                          <p:cTn id="27" fill="hold">
                            <p:stCondLst>
                              <p:cond delay="1000"/>
                            </p:stCondLst>
                            <p:childTnLst>
                              <p:par>
                                <p:cTn id="28" presetID="9" presetClass="entr" fill="hold" grpId="1" nodeType="afterEffect">
                                  <p:stCondLst>
                                    <p:cond delay="0"/>
                                  </p:stCondLst>
                                  <p:iterate type="lt">
                                    <p:tmAbs val="0"/>
                                  </p:iterate>
                                  <p:childTnLst>
                                    <p:set>
                                      <p:cBhvr>
                                        <p:cTn id="29" fill="hold"/>
                                        <p:tgtEl>
                                          <p:spTgt spid="398">
                                            <p:txEl>
                                              <p:pRg st="3" end="3"/>
                                            </p:txEl>
                                          </p:spTgt>
                                        </p:tgtEl>
                                        <p:attrNameLst>
                                          <p:attrName>style.visibility</p:attrName>
                                        </p:attrNameLst>
                                      </p:cBhvr>
                                      <p:to>
                                        <p:strVal val="visible"/>
                                      </p:to>
                                    </p:set>
                                    <p:animEffect transition="in" filter="dissolve">
                                      <p:cBhvr>
                                        <p:cTn id="30" dur="2000"/>
                                        <p:tgtEl>
                                          <p:spTgt spid="398">
                                            <p:txEl>
                                              <p:pRg st="3" end="3"/>
                                            </p:txEl>
                                          </p:spTgt>
                                        </p:tgtEl>
                                      </p:cBhvr>
                                    </p:animEffect>
                                  </p:childTnLst>
                                </p:cTn>
                              </p:par>
                            </p:childTnLst>
                          </p:cTn>
                        </p:par>
                        <p:par>
                          <p:cTn id="31" fill="hold">
                            <p:stCondLst>
                              <p:cond delay="3000"/>
                            </p:stCondLst>
                            <p:childTnLst>
                              <p:par>
                                <p:cTn id="32" presetID="9" presetClass="entr" fill="hold" grpId="1" nodeType="afterEffect">
                                  <p:stCondLst>
                                    <p:cond delay="0"/>
                                  </p:stCondLst>
                                  <p:iterate type="lt">
                                    <p:tmAbs val="0"/>
                                  </p:iterate>
                                  <p:childTnLst>
                                    <p:set>
                                      <p:cBhvr>
                                        <p:cTn id="33" fill="hold"/>
                                        <p:tgtEl>
                                          <p:spTgt spid="398">
                                            <p:txEl>
                                              <p:pRg st="4" end="4"/>
                                            </p:txEl>
                                          </p:spTgt>
                                        </p:tgtEl>
                                        <p:attrNameLst>
                                          <p:attrName>style.visibility</p:attrName>
                                        </p:attrNameLst>
                                      </p:cBhvr>
                                      <p:to>
                                        <p:strVal val="visible"/>
                                      </p:to>
                                    </p:set>
                                    <p:animEffect transition="in" filter="dissolve">
                                      <p:cBhvr>
                                        <p:cTn id="34" dur="2000"/>
                                        <p:tgtEl>
                                          <p:spTgt spid="398">
                                            <p:txEl>
                                              <p:pRg st="4" end="4"/>
                                            </p:txEl>
                                          </p:spTgt>
                                        </p:tgtEl>
                                      </p:cBhvr>
                                    </p:animEffect>
                                  </p:childTnLst>
                                </p:cTn>
                              </p:par>
                            </p:childTnLst>
                          </p:cTn>
                        </p:par>
                        <p:par>
                          <p:cTn id="35" fill="hold">
                            <p:stCondLst>
                              <p:cond delay="5000"/>
                            </p:stCondLst>
                            <p:childTnLst>
                              <p:par>
                                <p:cTn id="36" presetID="23" presetClass="entr" presetSubtype="16" fill="hold" grpId="3" nodeType="afterEffect">
                                  <p:stCondLst>
                                    <p:cond delay="0"/>
                                  </p:stCondLst>
                                  <p:iterate>
                                    <p:tmAbs val="0"/>
                                  </p:iterate>
                                  <p:childTnLst>
                                    <p:set>
                                      <p:cBhvr>
                                        <p:cTn id="37" fill="hold"/>
                                        <p:tgtEl>
                                          <p:spTgt spid="401"/>
                                        </p:tgtEl>
                                        <p:attrNameLst>
                                          <p:attrName>style.visibility</p:attrName>
                                        </p:attrNameLst>
                                      </p:cBhvr>
                                      <p:to>
                                        <p:strVal val="visible"/>
                                      </p:to>
                                    </p:set>
                                    <p:anim calcmode="lin" valueType="num">
                                      <p:cBhvr>
                                        <p:cTn id="38" dur="1000" fill="hold"/>
                                        <p:tgtEl>
                                          <p:spTgt spid="401"/>
                                        </p:tgtEl>
                                        <p:attrNameLst>
                                          <p:attrName>ppt_w</p:attrName>
                                        </p:attrNameLst>
                                      </p:cBhvr>
                                      <p:tavLst>
                                        <p:tav tm="0">
                                          <p:val>
                                            <p:fltVal val="0"/>
                                          </p:val>
                                        </p:tav>
                                        <p:tav tm="100000">
                                          <p:val>
                                            <p:strVal val="#ppt_w"/>
                                          </p:val>
                                        </p:tav>
                                      </p:tavLst>
                                    </p:anim>
                                    <p:anim calcmode="lin" valueType="num">
                                      <p:cBhvr>
                                        <p:cTn id="39" dur="1000" fill="hold"/>
                                        <p:tgtEl>
                                          <p:spTgt spid="401"/>
                                        </p:tgtEl>
                                        <p:attrNameLst>
                                          <p:attrName>ppt_h</p:attrName>
                                        </p:attrNameLst>
                                      </p:cBhvr>
                                      <p:tavLst>
                                        <p:tav tm="0">
                                          <p:val>
                                            <p:fltVal val="0"/>
                                          </p:val>
                                        </p:tav>
                                        <p:tav tm="100000">
                                          <p:val>
                                            <p:strVal val="#ppt_h"/>
                                          </p:val>
                                        </p:tav>
                                      </p:tavLst>
                                    </p:anim>
                                  </p:childTnLst>
                                </p:cTn>
                              </p:par>
                            </p:childTnLst>
                          </p:cTn>
                        </p:par>
                        <p:par>
                          <p:cTn id="40" fill="hold">
                            <p:stCondLst>
                              <p:cond delay="6000"/>
                            </p:stCondLst>
                            <p:childTnLst>
                              <p:par>
                                <p:cTn id="41" presetID="23" presetClass="entr" presetSubtype="16" fill="hold" grpId="4" nodeType="afterEffect">
                                  <p:stCondLst>
                                    <p:cond delay="0"/>
                                  </p:stCondLst>
                                  <p:iterate>
                                    <p:tmAbs val="0"/>
                                  </p:iterate>
                                  <p:childTnLst>
                                    <p:set>
                                      <p:cBhvr>
                                        <p:cTn id="42" fill="hold"/>
                                        <p:tgtEl>
                                          <p:spTgt spid="404"/>
                                        </p:tgtEl>
                                        <p:attrNameLst>
                                          <p:attrName>style.visibility</p:attrName>
                                        </p:attrNameLst>
                                      </p:cBhvr>
                                      <p:to>
                                        <p:strVal val="visible"/>
                                      </p:to>
                                    </p:set>
                                    <p:anim calcmode="lin" valueType="num">
                                      <p:cBhvr>
                                        <p:cTn id="43" dur="2000" fill="hold"/>
                                        <p:tgtEl>
                                          <p:spTgt spid="404"/>
                                        </p:tgtEl>
                                        <p:attrNameLst>
                                          <p:attrName>ppt_w</p:attrName>
                                        </p:attrNameLst>
                                      </p:cBhvr>
                                      <p:tavLst>
                                        <p:tav tm="0">
                                          <p:val>
                                            <p:fltVal val="0"/>
                                          </p:val>
                                        </p:tav>
                                        <p:tav tm="100000">
                                          <p:val>
                                            <p:strVal val="#ppt_w"/>
                                          </p:val>
                                        </p:tav>
                                      </p:tavLst>
                                    </p:anim>
                                    <p:anim calcmode="lin" valueType="num">
                                      <p:cBhvr>
                                        <p:cTn id="44" dur="2000" fill="hold"/>
                                        <p:tgtEl>
                                          <p:spTgt spid="404"/>
                                        </p:tgtEl>
                                        <p:attrNameLst>
                                          <p:attrName>ppt_h</p:attrName>
                                        </p:attrNameLst>
                                      </p:cBhvr>
                                      <p:tavLst>
                                        <p:tav tm="0">
                                          <p:val>
                                            <p:fltVal val="0"/>
                                          </p:val>
                                        </p:tav>
                                        <p:tav tm="100000">
                                          <p:val>
                                            <p:strVal val="#ppt_h"/>
                                          </p:val>
                                        </p:tav>
                                      </p:tavLst>
                                    </p:anim>
                                  </p:childTnLst>
                                </p:cTn>
                              </p:par>
                            </p:childTnLst>
                          </p:cTn>
                        </p:par>
                        <p:par>
                          <p:cTn id="45" fill="hold">
                            <p:stCondLst>
                              <p:cond delay="8000"/>
                            </p:stCondLst>
                            <p:childTnLst>
                              <p:par>
                                <p:cTn id="46" presetID="9" presetClass="entr" fill="hold" grpId="5" nodeType="afterEffect">
                                  <p:stCondLst>
                                    <p:cond delay="0"/>
                                  </p:stCondLst>
                                  <p:iterate type="lt">
                                    <p:tmAbs val="0"/>
                                  </p:iterate>
                                  <p:childTnLst>
                                    <p:set>
                                      <p:cBhvr>
                                        <p:cTn id="47" fill="hold"/>
                                        <p:tgtEl>
                                          <p:spTgt spid="407"/>
                                        </p:tgtEl>
                                        <p:attrNameLst>
                                          <p:attrName>style.visibility</p:attrName>
                                        </p:attrNameLst>
                                      </p:cBhvr>
                                      <p:to>
                                        <p:strVal val="visible"/>
                                      </p:to>
                                    </p:set>
                                    <p:animEffect transition="in" filter="dissolve">
                                      <p:cBhvr>
                                        <p:cTn id="48" dur="1000"/>
                                        <p:tgtEl>
                                          <p:spTgt spid="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 grpId="1" build="p" bldLvl="5" animBg="1" advAuto="0"/>
      <p:bldP spid="401" grpId="3" animBg="1" advAuto="0"/>
      <p:bldP spid="404" grpId="4" animBg="1" advAuto="0"/>
      <p:bldP spid="405" grpId="2" animBg="1" advAuto="0"/>
      <p:bldP spid="407" grpId="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F978"/>
            </a:gs>
            <a:gs pos="100000">
              <a:srgbClr val="199012"/>
            </a:gs>
          </a:gsLst>
          <a:lin ang="5400000" scaled="0"/>
        </a:gradFill>
        <a:effectLst/>
      </p:bgPr>
    </p:bg>
    <p:spTree>
      <p:nvGrpSpPr>
        <p:cNvPr id="1" name=""/>
        <p:cNvGrpSpPr/>
        <p:nvPr/>
      </p:nvGrpSpPr>
      <p:grpSpPr>
        <a:xfrm>
          <a:off x="0" y="0"/>
          <a:ext cx="0" cy="0"/>
          <a:chOff x="0" y="0"/>
          <a:chExt cx="0" cy="0"/>
        </a:xfrm>
      </p:grpSpPr>
      <p:sp>
        <p:nvSpPr>
          <p:cNvPr id="411" name="Wie steht es mit der Leistungsbewertung?"/>
          <p:cNvSpPr txBox="1"/>
          <p:nvPr/>
        </p:nvSpPr>
        <p:spPr>
          <a:xfrm>
            <a:off x="1005218" y="80010"/>
            <a:ext cx="10579101" cy="652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Wie steht es mit der Leistungsbewertung?</a:t>
            </a:r>
          </a:p>
        </p:txBody>
      </p:sp>
      <p:graphicFrame>
        <p:nvGraphicFramePr>
          <p:cNvPr id="412" name="Tabelle"/>
          <p:cNvGraphicFramePr/>
          <p:nvPr/>
        </p:nvGraphicFramePr>
        <p:xfrm>
          <a:off x="914400" y="3282950"/>
          <a:ext cx="11214090" cy="2057400"/>
        </p:xfrm>
        <a:graphic>
          <a:graphicData uri="http://schemas.openxmlformats.org/drawingml/2006/table">
            <a:tbl>
              <a:tblPr>
                <a:tableStyleId>{8F44A2F1-9E1F-4B54-A3A2-5F16C0AD49E2}</a:tableStyleId>
              </a:tblPr>
              <a:tblGrid>
                <a:gridCol w="1118055">
                  <a:extLst>
                    <a:ext uri="{9D8B030D-6E8A-4147-A177-3AD203B41FA5}">
                      <a16:colId xmlns:a16="http://schemas.microsoft.com/office/drawing/2014/main" val="20000"/>
                    </a:ext>
                  </a:extLst>
                </a:gridCol>
                <a:gridCol w="536667">
                  <a:extLst>
                    <a:ext uri="{9D8B030D-6E8A-4147-A177-3AD203B41FA5}">
                      <a16:colId xmlns:a16="http://schemas.microsoft.com/office/drawing/2014/main" val="20001"/>
                    </a:ext>
                  </a:extLst>
                </a:gridCol>
                <a:gridCol w="514303">
                  <a:extLst>
                    <a:ext uri="{9D8B030D-6E8A-4147-A177-3AD203B41FA5}">
                      <a16:colId xmlns:a16="http://schemas.microsoft.com/office/drawing/2014/main" val="20002"/>
                    </a:ext>
                  </a:extLst>
                </a:gridCol>
                <a:gridCol w="514306">
                  <a:extLst>
                    <a:ext uri="{9D8B030D-6E8A-4147-A177-3AD203B41FA5}">
                      <a16:colId xmlns:a16="http://schemas.microsoft.com/office/drawing/2014/main" val="20003"/>
                    </a:ext>
                  </a:extLst>
                </a:gridCol>
                <a:gridCol w="514303">
                  <a:extLst>
                    <a:ext uri="{9D8B030D-6E8A-4147-A177-3AD203B41FA5}">
                      <a16:colId xmlns:a16="http://schemas.microsoft.com/office/drawing/2014/main" val="20004"/>
                    </a:ext>
                  </a:extLst>
                </a:gridCol>
                <a:gridCol w="559031">
                  <a:extLst>
                    <a:ext uri="{9D8B030D-6E8A-4147-A177-3AD203B41FA5}">
                      <a16:colId xmlns:a16="http://schemas.microsoft.com/office/drawing/2014/main" val="20005"/>
                    </a:ext>
                  </a:extLst>
                </a:gridCol>
                <a:gridCol w="547844">
                  <a:extLst>
                    <a:ext uri="{9D8B030D-6E8A-4147-A177-3AD203B41FA5}">
                      <a16:colId xmlns:a16="http://schemas.microsoft.com/office/drawing/2014/main" val="20006"/>
                    </a:ext>
                  </a:extLst>
                </a:gridCol>
                <a:gridCol w="614929">
                  <a:extLst>
                    <a:ext uri="{9D8B030D-6E8A-4147-A177-3AD203B41FA5}">
                      <a16:colId xmlns:a16="http://schemas.microsoft.com/office/drawing/2014/main" val="20007"/>
                    </a:ext>
                  </a:extLst>
                </a:gridCol>
                <a:gridCol w="603752">
                  <a:extLst>
                    <a:ext uri="{9D8B030D-6E8A-4147-A177-3AD203B41FA5}">
                      <a16:colId xmlns:a16="http://schemas.microsoft.com/office/drawing/2014/main" val="20008"/>
                    </a:ext>
                  </a:extLst>
                </a:gridCol>
                <a:gridCol w="648468">
                  <a:extLst>
                    <a:ext uri="{9D8B030D-6E8A-4147-A177-3AD203B41FA5}">
                      <a16:colId xmlns:a16="http://schemas.microsoft.com/office/drawing/2014/main" val="20009"/>
                    </a:ext>
                  </a:extLst>
                </a:gridCol>
                <a:gridCol w="514314">
                  <a:extLst>
                    <a:ext uri="{9D8B030D-6E8A-4147-A177-3AD203B41FA5}">
                      <a16:colId xmlns:a16="http://schemas.microsoft.com/office/drawing/2014/main" val="20010"/>
                    </a:ext>
                  </a:extLst>
                </a:gridCol>
                <a:gridCol w="559026">
                  <a:extLst>
                    <a:ext uri="{9D8B030D-6E8A-4147-A177-3AD203B41FA5}">
                      <a16:colId xmlns:a16="http://schemas.microsoft.com/office/drawing/2014/main" val="20011"/>
                    </a:ext>
                  </a:extLst>
                </a:gridCol>
                <a:gridCol w="570209">
                  <a:extLst>
                    <a:ext uri="{9D8B030D-6E8A-4147-A177-3AD203B41FA5}">
                      <a16:colId xmlns:a16="http://schemas.microsoft.com/office/drawing/2014/main" val="20012"/>
                    </a:ext>
                  </a:extLst>
                </a:gridCol>
                <a:gridCol w="536666">
                  <a:extLst>
                    <a:ext uri="{9D8B030D-6E8A-4147-A177-3AD203B41FA5}">
                      <a16:colId xmlns:a16="http://schemas.microsoft.com/office/drawing/2014/main" val="20013"/>
                    </a:ext>
                  </a:extLst>
                </a:gridCol>
                <a:gridCol w="614924">
                  <a:extLst>
                    <a:ext uri="{9D8B030D-6E8A-4147-A177-3AD203B41FA5}">
                      <a16:colId xmlns:a16="http://schemas.microsoft.com/office/drawing/2014/main" val="20014"/>
                    </a:ext>
                  </a:extLst>
                </a:gridCol>
                <a:gridCol w="480769">
                  <a:extLst>
                    <a:ext uri="{9D8B030D-6E8A-4147-A177-3AD203B41FA5}">
                      <a16:colId xmlns:a16="http://schemas.microsoft.com/office/drawing/2014/main" val="20015"/>
                    </a:ext>
                  </a:extLst>
                </a:gridCol>
                <a:gridCol w="1766524">
                  <a:extLst>
                    <a:ext uri="{9D8B030D-6E8A-4147-A177-3AD203B41FA5}">
                      <a16:colId xmlns:a16="http://schemas.microsoft.com/office/drawing/2014/main" val="20016"/>
                    </a:ext>
                  </a:extLst>
                </a:gridCol>
              </a:tblGrid>
              <a:tr h="1028700">
                <a:tc>
                  <a:txBody>
                    <a:bodyPr/>
                    <a:lstStyle/>
                    <a:p>
                      <a:pPr marL="63500" marR="50800">
                        <a:lnSpc>
                          <a:spcPts val="3100"/>
                        </a:lnSpc>
                        <a:tabLst>
                          <a:tab pos="1130300" algn="l"/>
                          <a:tab pos="1231900" algn="l"/>
                        </a:tabLst>
                        <a:defRPr sz="1800">
                          <a:solidFill>
                            <a:srgbClr val="000000"/>
                          </a:solidFill>
                        </a:defRPr>
                      </a:pPr>
                      <a:r>
                        <a:rPr sz="2600">
                          <a:solidFill>
                            <a:srgbClr val="FFFFFF"/>
                          </a:solidFill>
                          <a:latin typeface="Gill Sans"/>
                          <a:ea typeface="Gill Sans"/>
                          <a:cs typeface="Gill Sans"/>
                          <a:sym typeface="Gill Sans"/>
                        </a:rPr>
                        <a:t>Punkte</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C0C0C0"/>
                    </a:solidFill>
                  </a:tcPr>
                </a:tc>
                <a:tc>
                  <a:txBody>
                    <a:bodyPr/>
                    <a:lstStyle/>
                    <a:p>
                      <a:pPr marL="63500" marR="50800">
                        <a:lnSpc>
                          <a:spcPts val="3200"/>
                        </a:lnSpc>
                        <a:tabLst>
                          <a:tab pos="1130300" algn="l"/>
                        </a:tabLst>
                        <a:defRPr sz="1800">
                          <a:solidFill>
                            <a:srgbClr val="000000"/>
                          </a:solidFill>
                        </a:defRPr>
                      </a:pPr>
                      <a:r>
                        <a:rPr sz="2700">
                          <a:solidFill>
                            <a:srgbClr val="FFFFFF"/>
                          </a:solidFill>
                          <a:latin typeface="Gill Sans"/>
                          <a:ea typeface="Gill Sans"/>
                          <a:cs typeface="Gill Sans"/>
                          <a:sym typeface="Gill Sans"/>
                        </a:rPr>
                        <a:t>15</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79B2CB"/>
                    </a:solidFill>
                  </a:tcPr>
                </a:tc>
                <a:tc>
                  <a:txBody>
                    <a:bodyPr/>
                    <a:lstStyle/>
                    <a:p>
                      <a:pPr marL="63500" marR="50800">
                        <a:lnSpc>
                          <a:spcPts val="3200"/>
                        </a:lnSpc>
                        <a:tabLst>
                          <a:tab pos="1130300" algn="l"/>
                        </a:tabLst>
                        <a:defRPr sz="1800">
                          <a:solidFill>
                            <a:srgbClr val="000000"/>
                          </a:solidFill>
                        </a:defRPr>
                      </a:pPr>
                      <a:r>
                        <a:rPr sz="2700">
                          <a:solidFill>
                            <a:srgbClr val="FFFFFF"/>
                          </a:solidFill>
                          <a:latin typeface="Gill Sans"/>
                          <a:ea typeface="Gill Sans"/>
                          <a:cs typeface="Gill Sans"/>
                          <a:sym typeface="Gill Sans"/>
                        </a:rPr>
                        <a:t>14</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79B2CB"/>
                    </a:solidFill>
                  </a:tcPr>
                </a:tc>
                <a:tc>
                  <a:txBody>
                    <a:bodyPr/>
                    <a:lstStyle/>
                    <a:p>
                      <a:pPr marL="63500" marR="50800">
                        <a:lnSpc>
                          <a:spcPts val="3200"/>
                        </a:lnSpc>
                        <a:tabLst>
                          <a:tab pos="1130300" algn="l"/>
                        </a:tabLst>
                        <a:defRPr sz="1800">
                          <a:solidFill>
                            <a:srgbClr val="000000"/>
                          </a:solidFill>
                        </a:defRPr>
                      </a:pPr>
                      <a:r>
                        <a:rPr sz="2700">
                          <a:solidFill>
                            <a:srgbClr val="FFFFFF"/>
                          </a:solidFill>
                          <a:latin typeface="Gill Sans"/>
                          <a:ea typeface="Gill Sans"/>
                          <a:cs typeface="Gill Sans"/>
                          <a:sym typeface="Gill Sans"/>
                        </a:rPr>
                        <a:t>13</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79B2CB"/>
                    </a:solidFill>
                  </a:tcPr>
                </a:tc>
                <a:tc>
                  <a:txBody>
                    <a:bodyPr/>
                    <a:lstStyle/>
                    <a:p>
                      <a:pPr marL="63500" marR="50800">
                        <a:lnSpc>
                          <a:spcPts val="3200"/>
                        </a:lnSpc>
                        <a:tabLst>
                          <a:tab pos="1130300" algn="l"/>
                        </a:tabLst>
                        <a:defRPr sz="1800">
                          <a:solidFill>
                            <a:srgbClr val="000000"/>
                          </a:solidFill>
                        </a:defRPr>
                      </a:pPr>
                      <a:r>
                        <a:rPr sz="2700">
                          <a:solidFill>
                            <a:srgbClr val="FFFFFF"/>
                          </a:solidFill>
                          <a:latin typeface="Gill Sans"/>
                          <a:ea typeface="Gill Sans"/>
                          <a:cs typeface="Gill Sans"/>
                          <a:sym typeface="Gill Sans"/>
                        </a:rPr>
                        <a:t>12</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92B2C2"/>
                    </a:solidFill>
                  </a:tcPr>
                </a:tc>
                <a:tc>
                  <a:txBody>
                    <a:bodyPr/>
                    <a:lstStyle/>
                    <a:p>
                      <a:pPr marL="63500" marR="50800">
                        <a:lnSpc>
                          <a:spcPts val="3200"/>
                        </a:lnSpc>
                        <a:tabLst>
                          <a:tab pos="1130300" algn="l"/>
                        </a:tabLst>
                        <a:defRPr sz="1800">
                          <a:solidFill>
                            <a:srgbClr val="000000"/>
                          </a:solidFill>
                        </a:defRPr>
                      </a:pPr>
                      <a:r>
                        <a:rPr sz="2700">
                          <a:solidFill>
                            <a:srgbClr val="FFFFFF"/>
                          </a:solidFill>
                          <a:latin typeface="Gill Sans"/>
                          <a:ea typeface="Gill Sans"/>
                          <a:cs typeface="Gill Sans"/>
                          <a:sym typeface="Gill Sans"/>
                        </a:rPr>
                        <a:t>11</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92B2C2"/>
                    </a:solidFill>
                  </a:tcPr>
                </a:tc>
                <a:tc>
                  <a:txBody>
                    <a:bodyPr/>
                    <a:lstStyle/>
                    <a:p>
                      <a:pPr marL="63500" marR="50800">
                        <a:lnSpc>
                          <a:spcPts val="3200"/>
                        </a:lnSpc>
                        <a:tabLst>
                          <a:tab pos="1130300" algn="l"/>
                        </a:tabLst>
                        <a:defRPr sz="1800">
                          <a:solidFill>
                            <a:srgbClr val="000000"/>
                          </a:solidFill>
                        </a:defRPr>
                      </a:pPr>
                      <a:r>
                        <a:rPr sz="2700">
                          <a:solidFill>
                            <a:srgbClr val="FFFFFF"/>
                          </a:solidFill>
                          <a:latin typeface="Gill Sans"/>
                          <a:ea typeface="Gill Sans"/>
                          <a:cs typeface="Gill Sans"/>
                          <a:sym typeface="Gill Sans"/>
                        </a:rPr>
                        <a:t>10</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92B2C2"/>
                    </a:solidFill>
                  </a:tcPr>
                </a:tc>
                <a:tc>
                  <a:txBody>
                    <a:bodyPr/>
                    <a:lstStyle/>
                    <a:p>
                      <a:pPr marL="63500" marR="50800">
                        <a:lnSpc>
                          <a:spcPts val="3200"/>
                        </a:lnSpc>
                        <a:tabLst>
                          <a:tab pos="1130300" algn="l"/>
                        </a:tabLst>
                        <a:defRPr sz="1800">
                          <a:solidFill>
                            <a:srgbClr val="000000"/>
                          </a:solidFill>
                        </a:defRPr>
                      </a:pPr>
                      <a:r>
                        <a:rPr sz="2700">
                          <a:solidFill>
                            <a:srgbClr val="FFFFFF"/>
                          </a:solidFill>
                          <a:latin typeface="Gill Sans"/>
                          <a:ea typeface="Gill Sans"/>
                          <a:cs typeface="Gill Sans"/>
                          <a:sym typeface="Gill Sans"/>
                        </a:rPr>
                        <a:t>9</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79B2CB"/>
                    </a:solidFill>
                  </a:tcPr>
                </a:tc>
                <a:tc>
                  <a:txBody>
                    <a:bodyPr/>
                    <a:lstStyle/>
                    <a:p>
                      <a:pPr marL="63500" marR="50800">
                        <a:lnSpc>
                          <a:spcPts val="3200"/>
                        </a:lnSpc>
                        <a:tabLst>
                          <a:tab pos="1130300" algn="l"/>
                        </a:tabLst>
                        <a:defRPr sz="1800">
                          <a:solidFill>
                            <a:srgbClr val="000000"/>
                          </a:solidFill>
                        </a:defRPr>
                      </a:pPr>
                      <a:r>
                        <a:rPr sz="2700">
                          <a:solidFill>
                            <a:srgbClr val="FFFFFF"/>
                          </a:solidFill>
                          <a:latin typeface="Gill Sans"/>
                          <a:ea typeface="Gill Sans"/>
                          <a:cs typeface="Gill Sans"/>
                          <a:sym typeface="Gill Sans"/>
                        </a:rPr>
                        <a:t>8</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79B2CB"/>
                    </a:solidFill>
                  </a:tcPr>
                </a:tc>
                <a:tc>
                  <a:txBody>
                    <a:bodyPr/>
                    <a:lstStyle/>
                    <a:p>
                      <a:pPr marL="63500" marR="50800">
                        <a:lnSpc>
                          <a:spcPts val="3200"/>
                        </a:lnSpc>
                        <a:tabLst>
                          <a:tab pos="1130300" algn="l"/>
                        </a:tabLst>
                        <a:defRPr sz="1800">
                          <a:solidFill>
                            <a:srgbClr val="000000"/>
                          </a:solidFill>
                        </a:defRPr>
                      </a:pPr>
                      <a:r>
                        <a:rPr sz="2700">
                          <a:solidFill>
                            <a:srgbClr val="FFFFFF"/>
                          </a:solidFill>
                          <a:latin typeface="Gill Sans"/>
                          <a:ea typeface="Gill Sans"/>
                          <a:cs typeface="Gill Sans"/>
                          <a:sym typeface="Gill Sans"/>
                        </a:rPr>
                        <a:t>7</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79B2CB"/>
                    </a:solidFill>
                  </a:tcPr>
                </a:tc>
                <a:tc>
                  <a:txBody>
                    <a:bodyPr/>
                    <a:lstStyle/>
                    <a:p>
                      <a:pPr marL="63500" marR="50800">
                        <a:lnSpc>
                          <a:spcPts val="3200"/>
                        </a:lnSpc>
                        <a:tabLst>
                          <a:tab pos="1130300" algn="l"/>
                        </a:tabLst>
                        <a:defRPr sz="1800">
                          <a:solidFill>
                            <a:srgbClr val="000000"/>
                          </a:solidFill>
                        </a:defRPr>
                      </a:pPr>
                      <a:r>
                        <a:rPr sz="2700">
                          <a:solidFill>
                            <a:srgbClr val="FFFFFF"/>
                          </a:solidFill>
                          <a:latin typeface="Gill Sans"/>
                          <a:ea typeface="Gill Sans"/>
                          <a:cs typeface="Gill Sans"/>
                          <a:sym typeface="Gill Sans"/>
                        </a:rPr>
                        <a:t>6</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93B2C3"/>
                    </a:solidFill>
                  </a:tcPr>
                </a:tc>
                <a:tc>
                  <a:txBody>
                    <a:bodyPr/>
                    <a:lstStyle/>
                    <a:p>
                      <a:pPr marL="63500" marR="50800">
                        <a:lnSpc>
                          <a:spcPts val="3200"/>
                        </a:lnSpc>
                        <a:tabLst>
                          <a:tab pos="1130300" algn="l"/>
                        </a:tabLst>
                        <a:defRPr sz="1800">
                          <a:solidFill>
                            <a:srgbClr val="000000"/>
                          </a:solidFill>
                        </a:defRPr>
                      </a:pPr>
                      <a:r>
                        <a:rPr sz="2700">
                          <a:solidFill>
                            <a:srgbClr val="FFFFFF"/>
                          </a:solidFill>
                          <a:latin typeface="Gill Sans"/>
                          <a:ea typeface="Gill Sans"/>
                          <a:cs typeface="Gill Sans"/>
                          <a:sym typeface="Gill Sans"/>
                        </a:rPr>
                        <a:t>5</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93B2C3"/>
                    </a:solidFill>
                  </a:tcPr>
                </a:tc>
                <a:tc>
                  <a:txBody>
                    <a:bodyPr/>
                    <a:lstStyle/>
                    <a:p>
                      <a:pPr marL="63500" marR="50800">
                        <a:lnSpc>
                          <a:spcPts val="3200"/>
                        </a:lnSpc>
                        <a:tabLst>
                          <a:tab pos="1130300" algn="l"/>
                        </a:tabLst>
                        <a:defRPr sz="1800">
                          <a:solidFill>
                            <a:srgbClr val="000000"/>
                          </a:solidFill>
                        </a:defRPr>
                      </a:pPr>
                      <a:r>
                        <a:rPr sz="2700">
                          <a:solidFill>
                            <a:srgbClr val="FFFFFF"/>
                          </a:solidFill>
                          <a:latin typeface="Gill Sans"/>
                          <a:ea typeface="Gill Sans"/>
                          <a:cs typeface="Gill Sans"/>
                          <a:sym typeface="Gill Sans"/>
                        </a:rPr>
                        <a:t>4</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FE9A67"/>
                    </a:solidFill>
                  </a:tcPr>
                </a:tc>
                <a:tc>
                  <a:txBody>
                    <a:bodyPr/>
                    <a:lstStyle/>
                    <a:p>
                      <a:pPr marL="63500" marR="50800">
                        <a:lnSpc>
                          <a:spcPts val="3200"/>
                        </a:lnSpc>
                        <a:tabLst>
                          <a:tab pos="1130300" algn="l"/>
                        </a:tabLst>
                        <a:defRPr sz="1800">
                          <a:solidFill>
                            <a:srgbClr val="000000"/>
                          </a:solidFill>
                        </a:defRPr>
                      </a:pPr>
                      <a:r>
                        <a:rPr sz="2700">
                          <a:solidFill>
                            <a:srgbClr val="FFFFFF"/>
                          </a:solidFill>
                          <a:latin typeface="Gill Sans"/>
                          <a:ea typeface="Gill Sans"/>
                          <a:cs typeface="Gill Sans"/>
                          <a:sym typeface="Gill Sans"/>
                        </a:rPr>
                        <a:t>3</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FF7E79"/>
                    </a:solidFill>
                  </a:tcPr>
                </a:tc>
                <a:tc>
                  <a:txBody>
                    <a:bodyPr/>
                    <a:lstStyle/>
                    <a:p>
                      <a:pPr marL="63500" marR="50800">
                        <a:lnSpc>
                          <a:spcPts val="3200"/>
                        </a:lnSpc>
                        <a:tabLst>
                          <a:tab pos="1130300" algn="l"/>
                        </a:tabLst>
                        <a:defRPr sz="1800">
                          <a:solidFill>
                            <a:srgbClr val="000000"/>
                          </a:solidFill>
                        </a:defRPr>
                      </a:pPr>
                      <a:r>
                        <a:rPr sz="2700">
                          <a:solidFill>
                            <a:srgbClr val="FFFFFF"/>
                          </a:solidFill>
                          <a:latin typeface="Gill Sans"/>
                          <a:ea typeface="Gill Sans"/>
                          <a:cs typeface="Gill Sans"/>
                          <a:sym typeface="Gill Sans"/>
                        </a:rPr>
                        <a:t>2</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FF7E79"/>
                    </a:solidFill>
                  </a:tcPr>
                </a:tc>
                <a:tc>
                  <a:txBody>
                    <a:bodyPr/>
                    <a:lstStyle/>
                    <a:p>
                      <a:pPr marL="63500" marR="50800">
                        <a:lnSpc>
                          <a:spcPts val="3200"/>
                        </a:lnSpc>
                        <a:tabLst>
                          <a:tab pos="1130300" algn="l"/>
                        </a:tabLst>
                        <a:defRPr sz="1800">
                          <a:solidFill>
                            <a:srgbClr val="000000"/>
                          </a:solidFill>
                        </a:defRPr>
                      </a:pPr>
                      <a:r>
                        <a:rPr sz="2700">
                          <a:solidFill>
                            <a:srgbClr val="FFFFFF"/>
                          </a:solidFill>
                          <a:latin typeface="Gill Sans"/>
                          <a:ea typeface="Gill Sans"/>
                          <a:cs typeface="Gill Sans"/>
                          <a:sym typeface="Gill Sans"/>
                        </a:rPr>
                        <a:t>1</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FF7E79"/>
                    </a:solidFill>
                  </a:tcPr>
                </a:tc>
                <a:tc>
                  <a:txBody>
                    <a:bodyPr/>
                    <a:lstStyle/>
                    <a:p>
                      <a:pPr marL="63500" marR="50800">
                        <a:lnSpc>
                          <a:spcPts val="3200"/>
                        </a:lnSpc>
                        <a:tabLst>
                          <a:tab pos="2032000" algn="l"/>
                        </a:tabLst>
                        <a:defRPr sz="1800">
                          <a:solidFill>
                            <a:srgbClr val="000000"/>
                          </a:solidFill>
                        </a:defRPr>
                      </a:pPr>
                      <a:r>
                        <a:rPr sz="2700">
                          <a:solidFill>
                            <a:srgbClr val="FFFFFF"/>
                          </a:solidFill>
                          <a:latin typeface="Gill Sans"/>
                          <a:ea typeface="Gill Sans"/>
                          <a:cs typeface="Gill Sans"/>
                          <a:sym typeface="Gill Sans"/>
                        </a:rPr>
                        <a:t>0*</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FF2600"/>
                    </a:solidFill>
                  </a:tcPr>
                </a:tc>
                <a:extLst>
                  <a:ext uri="{0D108BD9-81ED-4DB2-BD59-A6C34878D82A}">
                    <a16:rowId xmlns:a16="http://schemas.microsoft.com/office/drawing/2014/main" val="10000"/>
                  </a:ext>
                </a:extLst>
              </a:tr>
              <a:tr h="1028700">
                <a:tc>
                  <a:txBody>
                    <a:bodyPr/>
                    <a:lstStyle/>
                    <a:p>
                      <a:pPr marL="63500" marR="50800">
                        <a:lnSpc>
                          <a:spcPts val="3100"/>
                        </a:lnSpc>
                        <a:tabLst>
                          <a:tab pos="1130300" algn="l"/>
                          <a:tab pos="1231900" algn="l"/>
                        </a:tabLst>
                        <a:defRPr sz="1800">
                          <a:solidFill>
                            <a:srgbClr val="000000"/>
                          </a:solidFill>
                        </a:defRPr>
                      </a:pPr>
                      <a:r>
                        <a:rPr sz="2600">
                          <a:solidFill>
                            <a:srgbClr val="FFFFFF"/>
                          </a:solidFill>
                          <a:latin typeface="Gill Sans"/>
                          <a:ea typeface="Gill Sans"/>
                          <a:cs typeface="Gill Sans"/>
                          <a:sym typeface="Gill Sans"/>
                        </a:rPr>
                        <a:t>Note</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C0C0C0"/>
                    </a:solidFill>
                  </a:tcPr>
                </a:tc>
                <a:tc gridSpan="3">
                  <a:txBody>
                    <a:bodyPr/>
                    <a:lstStyle/>
                    <a:p>
                      <a:pPr marL="63500" marR="50800">
                        <a:lnSpc>
                          <a:spcPts val="2800"/>
                        </a:lnSpc>
                        <a:tabLst>
                          <a:tab pos="1130300" algn="l"/>
                          <a:tab pos="1689100" algn="l"/>
                        </a:tabLst>
                        <a:defRPr sz="1800">
                          <a:solidFill>
                            <a:srgbClr val="000000"/>
                          </a:solidFill>
                        </a:defRPr>
                      </a:pPr>
                      <a:r>
                        <a:rPr sz="2400">
                          <a:solidFill>
                            <a:srgbClr val="FFFFFF"/>
                          </a:solidFill>
                          <a:latin typeface="Gill Sans"/>
                          <a:ea typeface="Gill Sans"/>
                          <a:cs typeface="Gill Sans"/>
                          <a:sym typeface="Gill Sans"/>
                        </a:rPr>
                        <a:t>sehr gut</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79B2CB"/>
                    </a:solidFill>
                  </a:tcPr>
                </a:tc>
                <a:tc hMerge="1">
                  <a:txBody>
                    <a:bodyPr/>
                    <a:lstStyle/>
                    <a:p>
                      <a:endParaRPr lang="de-DE"/>
                    </a:p>
                  </a:txBody>
                  <a:tcPr/>
                </a:tc>
                <a:tc hMerge="1">
                  <a:txBody>
                    <a:bodyPr/>
                    <a:lstStyle/>
                    <a:p>
                      <a:endParaRPr lang="de-DE"/>
                    </a:p>
                  </a:txBody>
                  <a:tcPr/>
                </a:tc>
                <a:tc gridSpan="3">
                  <a:txBody>
                    <a:bodyPr/>
                    <a:lstStyle/>
                    <a:p>
                      <a:pPr marL="63500" marR="50800">
                        <a:lnSpc>
                          <a:spcPts val="2800"/>
                        </a:lnSpc>
                        <a:tabLst>
                          <a:tab pos="1130300" algn="l"/>
                          <a:tab pos="1625600" algn="l"/>
                        </a:tabLst>
                        <a:defRPr sz="1800">
                          <a:solidFill>
                            <a:srgbClr val="000000"/>
                          </a:solidFill>
                        </a:defRPr>
                      </a:pPr>
                      <a:r>
                        <a:rPr sz="2400">
                          <a:solidFill>
                            <a:srgbClr val="FFFFFF"/>
                          </a:solidFill>
                          <a:latin typeface="Gill Sans"/>
                          <a:ea typeface="Gill Sans"/>
                          <a:cs typeface="Gill Sans"/>
                          <a:sym typeface="Gill Sans"/>
                        </a:rPr>
                        <a:t>gut</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92B2C2"/>
                    </a:solidFill>
                  </a:tcPr>
                </a:tc>
                <a:tc hMerge="1">
                  <a:txBody>
                    <a:bodyPr/>
                    <a:lstStyle/>
                    <a:p>
                      <a:endParaRPr lang="de-DE"/>
                    </a:p>
                  </a:txBody>
                  <a:tcPr/>
                </a:tc>
                <a:tc hMerge="1">
                  <a:txBody>
                    <a:bodyPr/>
                    <a:lstStyle/>
                    <a:p>
                      <a:endParaRPr lang="de-DE"/>
                    </a:p>
                  </a:txBody>
                  <a:tcPr/>
                </a:tc>
                <a:tc gridSpan="3">
                  <a:txBody>
                    <a:bodyPr/>
                    <a:lstStyle/>
                    <a:p>
                      <a:pPr marL="63500" marR="50800">
                        <a:lnSpc>
                          <a:spcPts val="2800"/>
                        </a:lnSpc>
                        <a:tabLst>
                          <a:tab pos="1130300" algn="l"/>
                          <a:tab pos="2095500" algn="l"/>
                        </a:tabLst>
                        <a:defRPr sz="1800">
                          <a:solidFill>
                            <a:srgbClr val="000000"/>
                          </a:solidFill>
                        </a:defRPr>
                      </a:pPr>
                      <a:r>
                        <a:rPr sz="2400">
                          <a:solidFill>
                            <a:srgbClr val="FFFFFF"/>
                          </a:solidFill>
                          <a:latin typeface="Gill Sans"/>
                          <a:ea typeface="Gill Sans"/>
                          <a:cs typeface="Gill Sans"/>
                          <a:sym typeface="Gill Sans"/>
                        </a:rPr>
                        <a:t>befriedigend</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79B2CB"/>
                    </a:solidFill>
                  </a:tcPr>
                </a:tc>
                <a:tc hMerge="1">
                  <a:txBody>
                    <a:bodyPr/>
                    <a:lstStyle/>
                    <a:p>
                      <a:endParaRPr lang="de-DE"/>
                    </a:p>
                  </a:txBody>
                  <a:tcPr/>
                </a:tc>
                <a:tc hMerge="1">
                  <a:txBody>
                    <a:bodyPr/>
                    <a:lstStyle/>
                    <a:p>
                      <a:endParaRPr lang="de-DE"/>
                    </a:p>
                  </a:txBody>
                  <a:tcPr/>
                </a:tc>
                <a:tc gridSpan="3">
                  <a:txBody>
                    <a:bodyPr/>
                    <a:lstStyle/>
                    <a:p>
                      <a:pPr marL="63500" marR="50800">
                        <a:lnSpc>
                          <a:spcPts val="2700"/>
                        </a:lnSpc>
                        <a:tabLst>
                          <a:tab pos="1130300" algn="l"/>
                          <a:tab pos="2006600" algn="l"/>
                        </a:tabLst>
                        <a:defRPr sz="1800">
                          <a:solidFill>
                            <a:srgbClr val="000000"/>
                          </a:solidFill>
                        </a:defRPr>
                      </a:pPr>
                      <a:r>
                        <a:rPr sz="2300">
                          <a:solidFill>
                            <a:srgbClr val="FFFFFF"/>
                          </a:solidFill>
                          <a:latin typeface="Gill Sans"/>
                          <a:ea typeface="Gill Sans"/>
                          <a:cs typeface="Gill Sans"/>
                          <a:sym typeface="Gill Sans"/>
                        </a:rPr>
                        <a:t>ausreichend</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92B2C2"/>
                    </a:solidFill>
                  </a:tcPr>
                </a:tc>
                <a:tc hMerge="1">
                  <a:txBody>
                    <a:bodyPr/>
                    <a:lstStyle/>
                    <a:p>
                      <a:endParaRPr lang="de-DE"/>
                    </a:p>
                  </a:txBody>
                  <a:tcPr/>
                </a:tc>
                <a:tc hMerge="1">
                  <a:txBody>
                    <a:bodyPr/>
                    <a:lstStyle/>
                    <a:p>
                      <a:endParaRPr lang="de-DE"/>
                    </a:p>
                  </a:txBody>
                  <a:tcPr/>
                </a:tc>
                <a:tc gridSpan="3">
                  <a:txBody>
                    <a:bodyPr/>
                    <a:lstStyle/>
                    <a:p>
                      <a:pPr marL="63500" marR="50800">
                        <a:lnSpc>
                          <a:spcPts val="2800"/>
                        </a:lnSpc>
                        <a:tabLst>
                          <a:tab pos="1130300" algn="l"/>
                          <a:tab pos="1854200" algn="l"/>
                        </a:tabLst>
                        <a:defRPr sz="1800">
                          <a:solidFill>
                            <a:srgbClr val="000000"/>
                          </a:solidFill>
                        </a:defRPr>
                      </a:pPr>
                      <a:r>
                        <a:rPr sz="2400">
                          <a:solidFill>
                            <a:srgbClr val="FFFFFF"/>
                          </a:solidFill>
                          <a:latin typeface="Gill Sans"/>
                          <a:ea typeface="Gill Sans"/>
                          <a:cs typeface="Gill Sans"/>
                          <a:sym typeface="Gill Sans"/>
                        </a:rPr>
                        <a:t>mangelhaft</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FF7E79"/>
                    </a:solidFill>
                  </a:tcPr>
                </a:tc>
                <a:tc hMerge="1">
                  <a:txBody>
                    <a:bodyPr/>
                    <a:lstStyle/>
                    <a:p>
                      <a:endParaRPr lang="de-DE"/>
                    </a:p>
                  </a:txBody>
                  <a:tcPr/>
                </a:tc>
                <a:tc hMerge="1">
                  <a:txBody>
                    <a:bodyPr/>
                    <a:lstStyle/>
                    <a:p>
                      <a:endParaRPr lang="de-DE"/>
                    </a:p>
                  </a:txBody>
                  <a:tcPr/>
                </a:tc>
                <a:tc>
                  <a:txBody>
                    <a:bodyPr/>
                    <a:lstStyle/>
                    <a:p>
                      <a:pPr marL="63500" marR="50800">
                        <a:lnSpc>
                          <a:spcPts val="2800"/>
                        </a:lnSpc>
                        <a:tabLst>
                          <a:tab pos="1130300" algn="l"/>
                          <a:tab pos="2032000" algn="l"/>
                        </a:tabLst>
                        <a:defRPr sz="1800">
                          <a:solidFill>
                            <a:srgbClr val="000000"/>
                          </a:solidFill>
                        </a:defRPr>
                      </a:pPr>
                      <a:r>
                        <a:rPr sz="2400">
                          <a:solidFill>
                            <a:srgbClr val="FFFFFF"/>
                          </a:solidFill>
                          <a:latin typeface="Gill Sans"/>
                          <a:ea typeface="Gill Sans"/>
                          <a:cs typeface="Gill Sans"/>
                          <a:sym typeface="Gill Sans"/>
                        </a:rPr>
                        <a:t>ungenügend</a:t>
                      </a:r>
                    </a:p>
                  </a:txBody>
                  <a:tcPr marL="25400" marR="25400" marT="25400" marB="25400" anchor="ctr" horzOverflow="overflow">
                    <a:lnL w="25400">
                      <a:solidFill>
                        <a:srgbClr val="728FBC"/>
                      </a:solidFill>
                      <a:miter lim="400000"/>
                    </a:lnL>
                    <a:lnR w="25400">
                      <a:solidFill>
                        <a:srgbClr val="728FBC"/>
                      </a:solidFill>
                      <a:miter lim="400000"/>
                    </a:lnR>
                    <a:lnT w="25400">
                      <a:solidFill>
                        <a:srgbClr val="728FBC"/>
                      </a:solidFill>
                      <a:miter lim="400000"/>
                    </a:lnT>
                    <a:lnB w="25400">
                      <a:solidFill>
                        <a:srgbClr val="728FBC"/>
                      </a:solidFill>
                      <a:miter lim="400000"/>
                    </a:lnB>
                    <a:solidFill>
                      <a:srgbClr val="FF2600"/>
                    </a:solidFill>
                  </a:tcPr>
                </a:tc>
                <a:extLst>
                  <a:ext uri="{0D108BD9-81ED-4DB2-BD59-A6C34878D82A}">
                    <a16:rowId xmlns:a16="http://schemas.microsoft.com/office/drawing/2014/main" val="10001"/>
                  </a:ext>
                </a:extLst>
              </a:tr>
            </a:tbl>
          </a:graphicData>
        </a:graphic>
      </p:graphicFrame>
      <p:sp>
        <p:nvSpPr>
          <p:cNvPr id="413" name="* wird ein Kurs mit 0 Punkten bewertet, gilt er als nicht belegt! Ist mit dem betreffenden Kurs eine Belegpflicht nicht erfüllt, können Sie nicht zur Abiturprüfung zugelassen werden!"/>
          <p:cNvSpPr txBox="1"/>
          <p:nvPr/>
        </p:nvSpPr>
        <p:spPr>
          <a:xfrm>
            <a:off x="1343124" y="5994400"/>
            <a:ext cx="10579101" cy="158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defTabSz="457200">
              <a:lnSpc>
                <a:spcPts val="3800"/>
              </a:lnSpc>
              <a:tabLst>
                <a:tab pos="1066800" algn="l"/>
              </a:tabLst>
              <a:defRPr>
                <a:solidFill>
                  <a:srgbClr val="FD190D"/>
                </a:solidFill>
                <a:latin typeface="Corbel"/>
                <a:ea typeface="Corbel"/>
                <a:cs typeface="Corbel"/>
                <a:sym typeface="Corbel"/>
              </a:defRPr>
            </a:pPr>
            <a:r>
              <a:t>* wird ein Kurs mit </a:t>
            </a:r>
            <a:r>
              <a:rPr>
                <a:latin typeface="Gill Sans"/>
                <a:ea typeface="Gill Sans"/>
                <a:cs typeface="Gill Sans"/>
                <a:sym typeface="Gill Sans"/>
              </a:rPr>
              <a:t>0</a:t>
            </a:r>
            <a:r>
              <a:t> Punkten bewertet, gilt er als nicht belegt! Ist mit dem betreffenden Kurs eine Belegpflicht nicht erfüllt, können Sie nicht zur Abiturprüfung zugelassen werden!</a:t>
            </a:r>
          </a:p>
        </p:txBody>
      </p:sp>
      <p:sp>
        <p:nvSpPr>
          <p:cNvPr id="414" name="1"/>
          <p:cNvSpPr txBox="1"/>
          <p:nvPr/>
        </p:nvSpPr>
        <p:spPr>
          <a:xfrm>
            <a:off x="11736718" y="80010"/>
            <a:ext cx="774701" cy="652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1</a:t>
            </a:r>
          </a:p>
        </p:txBody>
      </p:sp>
      <p:sp>
        <p:nvSpPr>
          <p:cNvPr id="415" name="Punkte statt Noten!"/>
          <p:cNvSpPr txBox="1">
            <a:spLocks noGrp="1"/>
          </p:cNvSpPr>
          <p:nvPr>
            <p:ph type="subTitle" sz="quarter" idx="1"/>
          </p:nvPr>
        </p:nvSpPr>
        <p:spPr>
          <a:xfrm>
            <a:off x="1346200" y="1041400"/>
            <a:ext cx="9055100" cy="685800"/>
          </a:xfrm>
          <a:prstGeom prst="rect">
            <a:avLst/>
          </a:prstGeom>
        </p:spPr>
        <p:txBody>
          <a:bodyPr/>
          <a:lstStyle/>
          <a:p>
            <a:pPr algn="l">
              <a:buSzPct val="100000"/>
              <a:buAutoNum type="arabicPeriod"/>
              <a:defRPr u="sng">
                <a:solidFill>
                  <a:srgbClr val="BB280F"/>
                </a:solidFill>
                <a:latin typeface="Helvetica Neue"/>
                <a:ea typeface="Helvetica Neue"/>
                <a:cs typeface="Helvetica Neue"/>
                <a:sym typeface="Helvetica Neue"/>
              </a:defRPr>
            </a:pPr>
            <a:r>
              <a:rPr u="none"/>
              <a:t> </a:t>
            </a:r>
            <a:r>
              <a:t>Punkte statt Noten! </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412"/>
                                        </p:tgtEl>
                                        <p:attrNameLst>
                                          <p:attrName>style.visibility</p:attrName>
                                        </p:attrNameLst>
                                      </p:cBhvr>
                                      <p:to>
                                        <p:strVal val="visible"/>
                                      </p:to>
                                    </p:set>
                                    <p:anim calcmode="lin" valueType="num">
                                      <p:cBhvr>
                                        <p:cTn id="7" dur="1000" fill="hold"/>
                                        <p:tgtEl>
                                          <p:spTgt spid="412"/>
                                        </p:tgtEl>
                                        <p:attrNameLst>
                                          <p:attrName>ppt_w</p:attrName>
                                        </p:attrNameLst>
                                      </p:cBhvr>
                                      <p:tavLst>
                                        <p:tav tm="0">
                                          <p:val>
                                            <p:fltVal val="0"/>
                                          </p:val>
                                        </p:tav>
                                        <p:tav tm="100000">
                                          <p:val>
                                            <p:strVal val="#ppt_w"/>
                                          </p:val>
                                        </p:tav>
                                      </p:tavLst>
                                    </p:anim>
                                    <p:anim calcmode="lin" valueType="num">
                                      <p:cBhvr>
                                        <p:cTn id="8" dur="1000" fill="hold"/>
                                        <p:tgtEl>
                                          <p:spTgt spid="41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1" animBg="1" advAuto="0"/>
      <p:bldP spid="413" grpId="2"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F978"/>
            </a:gs>
            <a:gs pos="100000">
              <a:srgbClr val="199012"/>
            </a:gs>
          </a:gsLst>
          <a:lin ang="5400000" scaled="0"/>
        </a:gradFill>
        <a:effectLst/>
      </p:bgPr>
    </p:bg>
    <p:spTree>
      <p:nvGrpSpPr>
        <p:cNvPr id="1" name=""/>
        <p:cNvGrpSpPr/>
        <p:nvPr/>
      </p:nvGrpSpPr>
      <p:grpSpPr>
        <a:xfrm>
          <a:off x="0" y="0"/>
          <a:ext cx="0" cy="0"/>
          <a:chOff x="0" y="0"/>
          <a:chExt cx="0" cy="0"/>
        </a:xfrm>
      </p:grpSpPr>
      <p:sp>
        <p:nvSpPr>
          <p:cNvPr id="417" name="Klausuren…"/>
          <p:cNvSpPr txBox="1">
            <a:spLocks noGrp="1"/>
          </p:cNvSpPr>
          <p:nvPr>
            <p:ph type="body" sz="half" idx="1"/>
          </p:nvPr>
        </p:nvSpPr>
        <p:spPr>
          <a:xfrm>
            <a:off x="1028700" y="1016000"/>
            <a:ext cx="10922000" cy="4051300"/>
          </a:xfrm>
          <a:prstGeom prst="rect">
            <a:avLst/>
          </a:prstGeom>
        </p:spPr>
        <p:txBody>
          <a:bodyPr/>
          <a:lstStyle/>
          <a:p>
            <a:pPr>
              <a:buClrTx/>
              <a:buSzPct val="100000"/>
              <a:buFontTx/>
              <a:buAutoNum type="arabicPeriod" startAt="2"/>
              <a:defRPr u="sng">
                <a:solidFill>
                  <a:srgbClr val="BB280F"/>
                </a:solidFill>
              </a:defRPr>
            </a:pPr>
            <a:r>
              <a:t>Klausuren </a:t>
            </a:r>
          </a:p>
          <a:p>
            <a:pPr>
              <a:buSzPct val="37866"/>
              <a:buBlip>
                <a:blip r:embed="rId2"/>
              </a:buBlip>
            </a:pPr>
            <a:r>
              <a:t>in den fünfstündigen Kursen (außer Sport) werden in den ersten 3 Halbjahren min. je 2, im letzten Halbjahr min. 1 Klausur geschrieben. </a:t>
            </a:r>
          </a:p>
          <a:p>
            <a:pPr>
              <a:buSzPct val="37866"/>
              <a:buBlip>
                <a:blip r:embed="rId2"/>
              </a:buBlip>
            </a:pPr>
            <a:r>
              <a:t>in den zwei- oder dreistündigen Kursen (außer Sport) werden in den 4 Halbjahren min. je 1 Klausur geschrieben. </a:t>
            </a:r>
          </a:p>
        </p:txBody>
      </p:sp>
      <p:sp>
        <p:nvSpPr>
          <p:cNvPr id="418" name="Wie steht es mit der Leistungsbewertung?"/>
          <p:cNvSpPr txBox="1"/>
          <p:nvPr/>
        </p:nvSpPr>
        <p:spPr>
          <a:xfrm>
            <a:off x="1030618" y="80010"/>
            <a:ext cx="10706101" cy="652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Wie steht es mit der Leistungsbewertung?</a:t>
            </a:r>
          </a:p>
        </p:txBody>
      </p:sp>
      <p:sp>
        <p:nvSpPr>
          <p:cNvPr id="419" name="2"/>
          <p:cNvSpPr txBox="1"/>
          <p:nvPr/>
        </p:nvSpPr>
        <p:spPr>
          <a:xfrm>
            <a:off x="11736718" y="80010"/>
            <a:ext cx="774701" cy="652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2</a:t>
            </a:r>
          </a:p>
        </p:txBody>
      </p:sp>
      <p:grpSp>
        <p:nvGrpSpPr>
          <p:cNvPr id="422" name="Gruppieren"/>
          <p:cNvGrpSpPr/>
          <p:nvPr/>
        </p:nvGrpSpPr>
        <p:grpSpPr>
          <a:xfrm>
            <a:off x="1368519" y="5277386"/>
            <a:ext cx="10363201" cy="1574801"/>
            <a:chOff x="0" y="0"/>
            <a:chExt cx="10363200" cy="1574799"/>
          </a:xfrm>
        </p:grpSpPr>
        <p:sp>
          <p:nvSpPr>
            <p:cNvPr id="420" name="Im Fach Sport werden in den fünfstündigen Kursen in den ersten beiden Halbjahren zusammen min. 3 Klausuren, in den beiden letzten Halbjahren je 1 Klausur geschrieben."/>
            <p:cNvSpPr txBox="1"/>
            <p:nvPr/>
          </p:nvSpPr>
          <p:spPr>
            <a:xfrm>
              <a:off x="315952" y="122319"/>
              <a:ext cx="10047249" cy="14524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l">
                <a:defRPr sz="3000">
                  <a:solidFill>
                    <a:srgbClr val="FF2600"/>
                  </a:solidFill>
                  <a:latin typeface="Corbel"/>
                  <a:ea typeface="Corbel"/>
                  <a:cs typeface="Corbel"/>
                  <a:sym typeface="Corbel"/>
                </a:defRPr>
              </a:lvl1pPr>
            </a:lstStyle>
            <a:p>
              <a:r>
                <a:t>Im Fach Sport werden in den fünfstündigen Kursen in den ersten beiden Halbjahren zusammen min. 3 Klausuren, in den beiden letzten Halbjahren je 1 Klausur geschrieben.</a:t>
              </a:r>
            </a:p>
          </p:txBody>
        </p:sp>
        <p:sp>
          <p:nvSpPr>
            <p:cNvPr id="421" name="1"/>
            <p:cNvSpPr txBox="1"/>
            <p:nvPr/>
          </p:nvSpPr>
          <p:spPr>
            <a:xfrm>
              <a:off x="0" y="0"/>
              <a:ext cx="301124" cy="50674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1700">
                  <a:solidFill>
                    <a:srgbClr val="FF2600"/>
                  </a:solidFill>
                  <a:latin typeface="Gill Sans"/>
                  <a:ea typeface="Gill Sans"/>
                  <a:cs typeface="Gill Sans"/>
                  <a:sym typeface="Gill Sans"/>
                </a:defRPr>
              </a:lvl1pPr>
            </a:lstStyle>
            <a:p>
              <a:r>
                <a:t>1</a:t>
              </a:r>
            </a:p>
          </p:txBody>
        </p:sp>
      </p:grpSp>
      <p:sp>
        <p:nvSpPr>
          <p:cNvPr id="423" name="Linie"/>
          <p:cNvSpPr/>
          <p:nvPr/>
        </p:nvSpPr>
        <p:spPr>
          <a:xfrm>
            <a:off x="1473200" y="5346700"/>
            <a:ext cx="7581911" cy="112"/>
          </a:xfrm>
          <a:prstGeom prst="line">
            <a:avLst/>
          </a:prstGeom>
          <a:ln w="25400">
            <a:solidFill>
              <a:srgbClr val="FF2600"/>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endParaRPr/>
          </a:p>
        </p:txBody>
      </p:sp>
      <p:sp>
        <p:nvSpPr>
          <p:cNvPr id="424" name="1"/>
          <p:cNvSpPr txBox="1"/>
          <p:nvPr/>
        </p:nvSpPr>
        <p:spPr>
          <a:xfrm>
            <a:off x="8582124" y="2025650"/>
            <a:ext cx="2286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800"/>
            </a:lvl1pPr>
          </a:lstStyle>
          <a:p>
            <a:r>
              <a:t>1</a:t>
            </a:r>
          </a:p>
        </p:txBody>
      </p:sp>
    </p:spTree>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type="lt">
                                    <p:tmAbs val="0"/>
                                  </p:iterate>
                                  <p:childTnLst>
                                    <p:set>
                                      <p:cBhvr>
                                        <p:cTn id="6" fill="hold"/>
                                        <p:tgtEl>
                                          <p:spTgt spid="417">
                                            <p:bg/>
                                          </p:spTgt>
                                        </p:tgtEl>
                                        <p:attrNameLst>
                                          <p:attrName>style.visibility</p:attrName>
                                        </p:attrNameLst>
                                      </p:cBhvr>
                                      <p:to>
                                        <p:strVal val="visible"/>
                                      </p:to>
                                    </p:set>
                                    <p:animEffect transition="in" filter="dissolve">
                                      <p:cBhvr>
                                        <p:cTn id="7" dur="2000"/>
                                        <p:tgtEl>
                                          <p:spTgt spid="417">
                                            <p:bg/>
                                          </p:spTgt>
                                        </p:tgtEl>
                                      </p:cBhvr>
                                    </p:animEffect>
                                  </p:childTnLst>
                                </p:cTn>
                              </p:par>
                              <p:par>
                                <p:cTn id="8" presetID="9" presetClass="entr" presetSubtype="0" fill="hold" grpId="1" nodeType="withEffect">
                                  <p:stCondLst>
                                    <p:cond delay="0"/>
                                  </p:stCondLst>
                                  <p:iterate type="lt">
                                    <p:tmAbs val="0"/>
                                  </p:iterate>
                                  <p:childTnLst>
                                    <p:set>
                                      <p:cBhvr>
                                        <p:cTn id="9" fill="hold"/>
                                        <p:tgtEl>
                                          <p:spTgt spid="417">
                                            <p:txEl>
                                              <p:pRg st="0" end="0"/>
                                            </p:txEl>
                                          </p:spTgt>
                                        </p:tgtEl>
                                        <p:attrNameLst>
                                          <p:attrName>style.visibility</p:attrName>
                                        </p:attrNameLst>
                                      </p:cBhvr>
                                      <p:to>
                                        <p:strVal val="visible"/>
                                      </p:to>
                                    </p:set>
                                    <p:animEffect transition="in" filter="dissolve">
                                      <p:cBhvr>
                                        <p:cTn id="10" dur="2000"/>
                                        <p:tgtEl>
                                          <p:spTgt spid="41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type="lt">
                                    <p:tmAbs val="0"/>
                                  </p:iterate>
                                  <p:childTnLst>
                                    <p:set>
                                      <p:cBhvr>
                                        <p:cTn id="14" fill="hold"/>
                                        <p:tgtEl>
                                          <p:spTgt spid="417">
                                            <p:txEl>
                                              <p:pRg st="1" end="1"/>
                                            </p:txEl>
                                          </p:spTgt>
                                        </p:tgtEl>
                                        <p:attrNameLst>
                                          <p:attrName>style.visibility</p:attrName>
                                        </p:attrNameLst>
                                      </p:cBhvr>
                                      <p:to>
                                        <p:strVal val="visible"/>
                                      </p:to>
                                    </p:set>
                                    <p:animEffect transition="in" filter="dissolve">
                                      <p:cBhvr>
                                        <p:cTn id="15" dur="2000"/>
                                        <p:tgtEl>
                                          <p:spTgt spid="417">
                                            <p:txEl>
                                              <p:pRg st="1" end="1"/>
                                            </p:txEl>
                                          </p:spTgt>
                                        </p:tgtEl>
                                      </p:cBhvr>
                                    </p:animEffect>
                                  </p:childTnLst>
                                </p:cTn>
                              </p:par>
                            </p:childTnLst>
                          </p:cTn>
                        </p:par>
                        <p:par>
                          <p:cTn id="16" fill="hold">
                            <p:stCondLst>
                              <p:cond delay="2000"/>
                            </p:stCondLst>
                            <p:childTnLst>
                              <p:par>
                                <p:cTn id="17" presetID="1" presetClass="entr" presetSubtype="0" fill="hold" grpId="2" nodeType="afterEffect">
                                  <p:stCondLst>
                                    <p:cond delay="0"/>
                                  </p:stCondLst>
                                  <p:iterate>
                                    <p:tmAbs val="0"/>
                                  </p:iterate>
                                  <p:childTnLst>
                                    <p:set>
                                      <p:cBhvr>
                                        <p:cTn id="18" fill="hold"/>
                                        <p:tgtEl>
                                          <p:spTgt spid="4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3" nodeType="clickEffect">
                                  <p:stCondLst>
                                    <p:cond delay="0"/>
                                  </p:stCondLst>
                                  <p:iterate>
                                    <p:tmAbs val="0"/>
                                  </p:iterate>
                                  <p:childTnLst>
                                    <p:set>
                                      <p:cBhvr>
                                        <p:cTn id="22" fill="hold"/>
                                        <p:tgtEl>
                                          <p:spTgt spid="423"/>
                                        </p:tgtEl>
                                        <p:attrNameLst>
                                          <p:attrName>style.visibility</p:attrName>
                                        </p:attrNameLst>
                                      </p:cBhvr>
                                      <p:to>
                                        <p:strVal val="visible"/>
                                      </p:to>
                                    </p:set>
                                    <p:anim calcmode="lin" valueType="num">
                                      <p:cBhvr>
                                        <p:cTn id="23" dur="1000" fill="hold"/>
                                        <p:tgtEl>
                                          <p:spTgt spid="423"/>
                                        </p:tgtEl>
                                        <p:attrNameLst>
                                          <p:attrName>ppt_w</p:attrName>
                                        </p:attrNameLst>
                                      </p:cBhvr>
                                      <p:tavLst>
                                        <p:tav tm="0">
                                          <p:val>
                                            <p:fltVal val="0"/>
                                          </p:val>
                                        </p:tav>
                                        <p:tav tm="100000">
                                          <p:val>
                                            <p:strVal val="#ppt_w"/>
                                          </p:val>
                                        </p:tav>
                                      </p:tavLst>
                                    </p:anim>
                                    <p:anim calcmode="lin" valueType="num">
                                      <p:cBhvr>
                                        <p:cTn id="24" dur="1000" fill="hold"/>
                                        <p:tgtEl>
                                          <p:spTgt spid="423"/>
                                        </p:tgtEl>
                                        <p:attrNameLst>
                                          <p:attrName>ppt_h</p:attrName>
                                        </p:attrNameLst>
                                      </p:cBhvr>
                                      <p:tavLst>
                                        <p:tav tm="0">
                                          <p:val>
                                            <p:fltVal val="0"/>
                                          </p:val>
                                        </p:tav>
                                        <p:tav tm="100000">
                                          <p:val>
                                            <p:strVal val="#ppt_h"/>
                                          </p:val>
                                        </p:tav>
                                      </p:tavLst>
                                    </p:anim>
                                  </p:childTnLst>
                                </p:cTn>
                              </p:par>
                            </p:childTnLst>
                          </p:cTn>
                        </p:par>
                        <p:par>
                          <p:cTn id="25" fill="hold">
                            <p:stCondLst>
                              <p:cond delay="1000"/>
                            </p:stCondLst>
                            <p:childTnLst>
                              <p:par>
                                <p:cTn id="26" presetID="23" presetClass="entr" presetSubtype="16" fill="hold" grpId="4" nodeType="afterEffect">
                                  <p:stCondLst>
                                    <p:cond delay="0"/>
                                  </p:stCondLst>
                                  <p:iterate>
                                    <p:tmAbs val="0"/>
                                  </p:iterate>
                                  <p:childTnLst>
                                    <p:set>
                                      <p:cBhvr>
                                        <p:cTn id="27" fill="hold"/>
                                        <p:tgtEl>
                                          <p:spTgt spid="422"/>
                                        </p:tgtEl>
                                        <p:attrNameLst>
                                          <p:attrName>style.visibility</p:attrName>
                                        </p:attrNameLst>
                                      </p:cBhvr>
                                      <p:to>
                                        <p:strVal val="visible"/>
                                      </p:to>
                                    </p:set>
                                    <p:anim calcmode="lin" valueType="num">
                                      <p:cBhvr>
                                        <p:cTn id="28" dur="2000" fill="hold"/>
                                        <p:tgtEl>
                                          <p:spTgt spid="422"/>
                                        </p:tgtEl>
                                        <p:attrNameLst>
                                          <p:attrName>ppt_w</p:attrName>
                                        </p:attrNameLst>
                                      </p:cBhvr>
                                      <p:tavLst>
                                        <p:tav tm="0">
                                          <p:val>
                                            <p:fltVal val="0"/>
                                          </p:val>
                                        </p:tav>
                                        <p:tav tm="100000">
                                          <p:val>
                                            <p:strVal val="#ppt_w"/>
                                          </p:val>
                                        </p:tav>
                                      </p:tavLst>
                                    </p:anim>
                                    <p:anim calcmode="lin" valueType="num">
                                      <p:cBhvr>
                                        <p:cTn id="29" dur="2000" fill="hold"/>
                                        <p:tgtEl>
                                          <p:spTgt spid="422"/>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9" presetClass="entr" fill="hold" grpId="1" nodeType="clickEffect">
                                  <p:stCondLst>
                                    <p:cond delay="0"/>
                                  </p:stCondLst>
                                  <p:iterate type="lt">
                                    <p:tmAbs val="0"/>
                                  </p:iterate>
                                  <p:childTnLst>
                                    <p:set>
                                      <p:cBhvr>
                                        <p:cTn id="33" fill="hold"/>
                                        <p:tgtEl>
                                          <p:spTgt spid="417">
                                            <p:txEl>
                                              <p:pRg st="2" end="2"/>
                                            </p:txEl>
                                          </p:spTgt>
                                        </p:tgtEl>
                                        <p:attrNameLst>
                                          <p:attrName>style.visibility</p:attrName>
                                        </p:attrNameLst>
                                      </p:cBhvr>
                                      <p:to>
                                        <p:strVal val="visible"/>
                                      </p:to>
                                    </p:set>
                                    <p:animEffect transition="in" filter="dissolve">
                                      <p:cBhvr>
                                        <p:cTn id="34" dur="2000"/>
                                        <p:tgtEl>
                                          <p:spTgt spid="4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 grpId="1" build="p" bldLvl="5" animBg="1" advAuto="0"/>
      <p:bldP spid="422" grpId="4" animBg="1" advAuto="0"/>
      <p:bldP spid="423" grpId="3" animBg="1" advAuto="0"/>
      <p:bldP spid="424" grpId="2"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F978"/>
            </a:gs>
            <a:gs pos="100000">
              <a:srgbClr val="199012"/>
            </a:gs>
          </a:gsLst>
          <a:lin ang="5400000" scaled="0"/>
        </a:gradFill>
        <a:effectLst/>
      </p:bgPr>
    </p:bg>
    <p:spTree>
      <p:nvGrpSpPr>
        <p:cNvPr id="1" name=""/>
        <p:cNvGrpSpPr/>
        <p:nvPr/>
      </p:nvGrpSpPr>
      <p:grpSpPr>
        <a:xfrm>
          <a:off x="0" y="0"/>
          <a:ext cx="0" cy="0"/>
          <a:chOff x="0" y="0"/>
          <a:chExt cx="0" cy="0"/>
        </a:xfrm>
      </p:grpSpPr>
      <p:sp>
        <p:nvSpPr>
          <p:cNvPr id="426" name="Andere Leistungsnachweise (GFS)…"/>
          <p:cNvSpPr txBox="1">
            <a:spLocks noGrp="1"/>
          </p:cNvSpPr>
          <p:nvPr>
            <p:ph type="body" idx="1"/>
          </p:nvPr>
        </p:nvSpPr>
        <p:spPr>
          <a:xfrm>
            <a:off x="1181100" y="1041400"/>
            <a:ext cx="10642600" cy="7399437"/>
          </a:xfrm>
          <a:prstGeom prst="rect">
            <a:avLst/>
          </a:prstGeom>
        </p:spPr>
        <p:txBody>
          <a:bodyPr/>
          <a:lstStyle/>
          <a:p>
            <a:pPr>
              <a:buClrTx/>
              <a:buSzPct val="100000"/>
              <a:buFontTx/>
              <a:buAutoNum type="arabicPeriod" startAt="3"/>
              <a:defRPr u="sng">
                <a:solidFill>
                  <a:srgbClr val="BB280F"/>
                </a:solidFill>
              </a:defRPr>
            </a:pPr>
            <a:r>
              <a:t>Andere Leistungsnachweise (GFS) </a:t>
            </a:r>
          </a:p>
          <a:p>
            <a:pPr>
              <a:buSzPct val="37866"/>
              <a:buBlip>
                <a:blip r:embed="rId2"/>
              </a:buBlip>
            </a:pPr>
            <a:r>
              <a:rPr i="1">
                <a:solidFill>
                  <a:schemeClr val="accent5">
                    <a:hueOff val="-176146"/>
                    <a:satOff val="3665"/>
                    <a:lumOff val="-13986"/>
                  </a:schemeClr>
                </a:solidFill>
                <a:latin typeface="Gill Sans"/>
                <a:ea typeface="Gill Sans"/>
                <a:cs typeface="Gill Sans"/>
                <a:sym typeface="Gill Sans"/>
              </a:rPr>
              <a:t>in den ersten drei Halbjahren</a:t>
            </a:r>
            <a:r>
              <a:t> der Kursstufe sind 3 GFS in jeweils drei verschiedenen Fächern zu erbringen.</a:t>
            </a:r>
          </a:p>
          <a:p>
            <a:pPr>
              <a:buSzPct val="37866"/>
              <a:buBlip>
                <a:blip r:embed="rId2"/>
              </a:buBlip>
            </a:pPr>
            <a:r>
              <a:t>die Wahl der Fächer liegt unter Organisationsvorbehalt bei den Schülern/innen.</a:t>
            </a:r>
          </a:p>
          <a:p>
            <a:pPr>
              <a:buSzPct val="37866"/>
              <a:buBlip>
                <a:blip r:embed="rId2"/>
              </a:buBlip>
            </a:pPr>
            <a:r>
              <a:t>Als Formen kommen in Frage: schriftliche Hausarbeiten, Projekte, Referate, experimentelle Arbeiten, mündliche Prüfungen oder andere Präsentationen.</a:t>
            </a:r>
          </a:p>
          <a:p>
            <a:pPr>
              <a:buSzPct val="37866"/>
              <a:buBlip>
                <a:blip r:embed="rId2"/>
              </a:buBlip>
            </a:pPr>
            <a:r>
              <a:t>Gewertet werden die GFS wie eine zusätzliche Klausur im betreffenden Kurshalbjahr.</a:t>
            </a:r>
          </a:p>
          <a:p>
            <a:pPr>
              <a:buSzPct val="37866"/>
              <a:buBlip>
                <a:blip r:embed="rId2"/>
              </a:buBlip>
            </a:pPr>
            <a:r>
              <a:t>Eine vierte GFS in einem weiteren Fach kann spätestens mit Eintritt in das vierte Schulhalbjahr festgelegt werden.</a:t>
            </a:r>
          </a:p>
        </p:txBody>
      </p:sp>
      <p:sp>
        <p:nvSpPr>
          <p:cNvPr id="427" name="Wie steht es mit der Leistungsbewertung?"/>
          <p:cNvSpPr txBox="1"/>
          <p:nvPr/>
        </p:nvSpPr>
        <p:spPr>
          <a:xfrm>
            <a:off x="1068718" y="80010"/>
            <a:ext cx="10858501" cy="652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Wie steht es mit der Leistungsbewertung?</a:t>
            </a:r>
          </a:p>
        </p:txBody>
      </p:sp>
      <p:sp>
        <p:nvSpPr>
          <p:cNvPr id="428" name="3"/>
          <p:cNvSpPr txBox="1"/>
          <p:nvPr/>
        </p:nvSpPr>
        <p:spPr>
          <a:xfrm>
            <a:off x="11736718" y="80010"/>
            <a:ext cx="774701" cy="652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3</a:t>
            </a:r>
          </a:p>
        </p:txBody>
      </p:sp>
    </p:spTree>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type="lt">
                                    <p:tmAbs val="0"/>
                                  </p:iterate>
                                  <p:childTnLst>
                                    <p:set>
                                      <p:cBhvr>
                                        <p:cTn id="6" fill="hold"/>
                                        <p:tgtEl>
                                          <p:spTgt spid="426">
                                            <p:bg/>
                                          </p:spTgt>
                                        </p:tgtEl>
                                        <p:attrNameLst>
                                          <p:attrName>style.visibility</p:attrName>
                                        </p:attrNameLst>
                                      </p:cBhvr>
                                      <p:to>
                                        <p:strVal val="visible"/>
                                      </p:to>
                                    </p:set>
                                    <p:animEffect transition="in" filter="dissolve">
                                      <p:cBhvr>
                                        <p:cTn id="7" dur="2000"/>
                                        <p:tgtEl>
                                          <p:spTgt spid="426">
                                            <p:bg/>
                                          </p:spTgt>
                                        </p:tgtEl>
                                      </p:cBhvr>
                                    </p:animEffect>
                                  </p:childTnLst>
                                </p:cTn>
                              </p:par>
                              <p:par>
                                <p:cTn id="8" presetID="9" presetClass="entr" presetSubtype="0" fill="hold" grpId="1" nodeType="withEffect">
                                  <p:stCondLst>
                                    <p:cond delay="0"/>
                                  </p:stCondLst>
                                  <p:iterate type="lt">
                                    <p:tmAbs val="0"/>
                                  </p:iterate>
                                  <p:childTnLst>
                                    <p:set>
                                      <p:cBhvr>
                                        <p:cTn id="9" fill="hold"/>
                                        <p:tgtEl>
                                          <p:spTgt spid="426">
                                            <p:txEl>
                                              <p:pRg st="0" end="0"/>
                                            </p:txEl>
                                          </p:spTgt>
                                        </p:tgtEl>
                                        <p:attrNameLst>
                                          <p:attrName>style.visibility</p:attrName>
                                        </p:attrNameLst>
                                      </p:cBhvr>
                                      <p:to>
                                        <p:strVal val="visible"/>
                                      </p:to>
                                    </p:set>
                                    <p:animEffect transition="in" filter="dissolve">
                                      <p:cBhvr>
                                        <p:cTn id="10" dur="2000"/>
                                        <p:tgtEl>
                                          <p:spTgt spid="42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type="lt">
                                    <p:tmAbs val="0"/>
                                  </p:iterate>
                                  <p:childTnLst>
                                    <p:set>
                                      <p:cBhvr>
                                        <p:cTn id="14" fill="hold"/>
                                        <p:tgtEl>
                                          <p:spTgt spid="426">
                                            <p:txEl>
                                              <p:pRg st="1" end="1"/>
                                            </p:txEl>
                                          </p:spTgt>
                                        </p:tgtEl>
                                        <p:attrNameLst>
                                          <p:attrName>style.visibility</p:attrName>
                                        </p:attrNameLst>
                                      </p:cBhvr>
                                      <p:to>
                                        <p:strVal val="visible"/>
                                      </p:to>
                                    </p:set>
                                    <p:animEffect transition="in" filter="dissolve">
                                      <p:cBhvr>
                                        <p:cTn id="15" dur="2000"/>
                                        <p:tgtEl>
                                          <p:spTgt spid="42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type="lt">
                                    <p:tmAbs val="0"/>
                                  </p:iterate>
                                  <p:childTnLst>
                                    <p:set>
                                      <p:cBhvr>
                                        <p:cTn id="19" fill="hold"/>
                                        <p:tgtEl>
                                          <p:spTgt spid="426">
                                            <p:txEl>
                                              <p:pRg st="2" end="2"/>
                                            </p:txEl>
                                          </p:spTgt>
                                        </p:tgtEl>
                                        <p:attrNameLst>
                                          <p:attrName>style.visibility</p:attrName>
                                        </p:attrNameLst>
                                      </p:cBhvr>
                                      <p:to>
                                        <p:strVal val="visible"/>
                                      </p:to>
                                    </p:set>
                                    <p:animEffect transition="in" filter="dissolve">
                                      <p:cBhvr>
                                        <p:cTn id="20" dur="2000"/>
                                        <p:tgtEl>
                                          <p:spTgt spid="42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type="lt">
                                    <p:tmAbs val="0"/>
                                  </p:iterate>
                                  <p:childTnLst>
                                    <p:set>
                                      <p:cBhvr>
                                        <p:cTn id="24" fill="hold"/>
                                        <p:tgtEl>
                                          <p:spTgt spid="426">
                                            <p:txEl>
                                              <p:pRg st="3" end="3"/>
                                            </p:txEl>
                                          </p:spTgt>
                                        </p:tgtEl>
                                        <p:attrNameLst>
                                          <p:attrName>style.visibility</p:attrName>
                                        </p:attrNameLst>
                                      </p:cBhvr>
                                      <p:to>
                                        <p:strVal val="visible"/>
                                      </p:to>
                                    </p:set>
                                    <p:animEffect transition="in" filter="dissolve">
                                      <p:cBhvr>
                                        <p:cTn id="25" dur="2000"/>
                                        <p:tgtEl>
                                          <p:spTgt spid="42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1" nodeType="clickEffect">
                                  <p:stCondLst>
                                    <p:cond delay="0"/>
                                  </p:stCondLst>
                                  <p:iterate type="lt">
                                    <p:tmAbs val="0"/>
                                  </p:iterate>
                                  <p:childTnLst>
                                    <p:set>
                                      <p:cBhvr>
                                        <p:cTn id="29" fill="hold"/>
                                        <p:tgtEl>
                                          <p:spTgt spid="426">
                                            <p:txEl>
                                              <p:pRg st="4" end="4"/>
                                            </p:txEl>
                                          </p:spTgt>
                                        </p:tgtEl>
                                        <p:attrNameLst>
                                          <p:attrName>style.visibility</p:attrName>
                                        </p:attrNameLst>
                                      </p:cBhvr>
                                      <p:to>
                                        <p:strVal val="visible"/>
                                      </p:to>
                                    </p:set>
                                    <p:animEffect transition="in" filter="dissolve">
                                      <p:cBhvr>
                                        <p:cTn id="30" dur="2000"/>
                                        <p:tgtEl>
                                          <p:spTgt spid="42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fill="hold" grpId="1" nodeType="clickEffect">
                                  <p:stCondLst>
                                    <p:cond delay="0"/>
                                  </p:stCondLst>
                                  <p:iterate type="lt">
                                    <p:tmAbs val="0"/>
                                  </p:iterate>
                                  <p:childTnLst>
                                    <p:set>
                                      <p:cBhvr>
                                        <p:cTn id="34" fill="hold"/>
                                        <p:tgtEl>
                                          <p:spTgt spid="426">
                                            <p:txEl>
                                              <p:pRg st="5" end="5"/>
                                            </p:txEl>
                                          </p:spTgt>
                                        </p:tgtEl>
                                        <p:attrNameLst>
                                          <p:attrName>style.visibility</p:attrName>
                                        </p:attrNameLst>
                                      </p:cBhvr>
                                      <p:to>
                                        <p:strVal val="visible"/>
                                      </p:to>
                                    </p:set>
                                    <p:animEffect transition="in" filter="dissolve">
                                      <p:cBhvr>
                                        <p:cTn id="35" dur="2000"/>
                                        <p:tgtEl>
                                          <p:spTgt spid="4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 grpId="1"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F978"/>
            </a:gs>
            <a:gs pos="100000">
              <a:srgbClr val="199012"/>
            </a:gs>
          </a:gsLst>
          <a:lin ang="5400000" scaled="0"/>
        </a:gradFill>
        <a:effectLst/>
      </p:bgPr>
    </p:bg>
    <p:spTree>
      <p:nvGrpSpPr>
        <p:cNvPr id="1" name=""/>
        <p:cNvGrpSpPr/>
        <p:nvPr/>
      </p:nvGrpSpPr>
      <p:grpSpPr>
        <a:xfrm>
          <a:off x="0" y="0"/>
          <a:ext cx="0" cy="0"/>
          <a:chOff x="0" y="0"/>
          <a:chExt cx="0" cy="0"/>
        </a:xfrm>
      </p:grpSpPr>
      <p:sp>
        <p:nvSpPr>
          <p:cNvPr id="430" name="Leistungen in den Kursen (Erster Block)…"/>
          <p:cNvSpPr txBox="1">
            <a:spLocks noGrp="1"/>
          </p:cNvSpPr>
          <p:nvPr>
            <p:ph type="body" idx="1"/>
          </p:nvPr>
        </p:nvSpPr>
        <p:spPr>
          <a:xfrm>
            <a:off x="1130300" y="901700"/>
            <a:ext cx="10744200" cy="8806359"/>
          </a:xfrm>
          <a:prstGeom prst="rect">
            <a:avLst/>
          </a:prstGeom>
        </p:spPr>
        <p:txBody>
          <a:bodyPr anchor="t"/>
          <a:lstStyle/>
          <a:p>
            <a:pPr>
              <a:buClrTx/>
              <a:buSzPct val="100000"/>
              <a:buFontTx/>
              <a:buAutoNum type="arabicPeriod"/>
              <a:defRPr u="sng">
                <a:solidFill>
                  <a:srgbClr val="BB280F"/>
                </a:solidFill>
              </a:defRPr>
            </a:pPr>
            <a:r>
              <a:t> Leistungen in den Kursen (Erster Block) </a:t>
            </a:r>
          </a:p>
          <a:p>
            <a:pPr marL="0" indent="381000">
              <a:buClrTx/>
              <a:buSzTx/>
              <a:buFontTx/>
              <a:buNone/>
              <a:defRPr u="sng">
                <a:solidFill>
                  <a:srgbClr val="BB280F"/>
                </a:solidFill>
              </a:defRPr>
            </a:pPr>
            <a:r>
              <a:rPr u="none"/>
              <a:t>Gewertet werden:</a:t>
            </a:r>
          </a:p>
          <a:p>
            <a:pPr>
              <a:buSzPct val="37866"/>
              <a:buBlip>
                <a:blip r:embed="rId3"/>
              </a:buBlip>
            </a:pPr>
            <a:r>
              <a:t>die 12 Kurse der 3 Leistungsfächer (2 davon doppelt)</a:t>
            </a:r>
          </a:p>
          <a:p>
            <a:pPr>
              <a:spcBef>
                <a:spcPts val="1000"/>
              </a:spcBef>
              <a:buSzPct val="37866"/>
              <a:buBlip>
                <a:blip r:embed="rId3"/>
              </a:buBlip>
            </a:pPr>
            <a:r>
              <a:t>28 weitere Kurse, soweit nicht bereits als Kernfach eingebracht, davon verpflichtend:</a:t>
            </a:r>
          </a:p>
          <a:p>
            <a:pPr lvl="2">
              <a:spcBef>
                <a:spcPts val="1100"/>
              </a:spcBef>
              <a:buSzPct val="31069"/>
              <a:buBlip>
                <a:blip r:embed="rId3"/>
              </a:buBlip>
              <a:defRPr sz="2600"/>
            </a:pPr>
            <a:r>
              <a:t>4 Kurse in Deutsch und 4 Kurse in Mathematik</a:t>
            </a:r>
          </a:p>
          <a:p>
            <a:pPr lvl="2">
              <a:spcBef>
                <a:spcPts val="1100"/>
              </a:spcBef>
              <a:buSzPct val="31069"/>
              <a:buBlip>
                <a:blip r:embed="rId3"/>
              </a:buBlip>
              <a:defRPr sz="2600"/>
            </a:pPr>
            <a:r>
              <a:t>min. 4 oder je 4 Kurse in einer oder zwei Fremdsprache(n)</a:t>
            </a:r>
          </a:p>
          <a:p>
            <a:pPr lvl="2">
              <a:spcBef>
                <a:spcPts val="1100"/>
              </a:spcBef>
              <a:buSzPct val="31069"/>
              <a:buBlip>
                <a:blip r:embed="rId3"/>
              </a:buBlip>
              <a:defRPr sz="2600"/>
            </a:pPr>
            <a:r>
              <a:t>min 4 oder je 4 Kurse in einer oder zwei Naturwissenschaft(en) (Bio, Ch, Phy)</a:t>
            </a:r>
          </a:p>
          <a:p>
            <a:pPr lvl="2">
              <a:spcBef>
                <a:spcPts val="1100"/>
              </a:spcBef>
              <a:buSzPct val="31069"/>
              <a:buBlip>
                <a:blip r:embed="rId3"/>
              </a:buBlip>
              <a:defRPr sz="2600"/>
            </a:pPr>
            <a:r>
              <a:t>4 Kurse in Geschichte</a:t>
            </a:r>
          </a:p>
          <a:p>
            <a:pPr lvl="2">
              <a:spcBef>
                <a:spcPts val="1100"/>
              </a:spcBef>
              <a:buSzPct val="31069"/>
              <a:buBlip>
                <a:blip r:embed="rId3"/>
              </a:buBlip>
              <a:defRPr sz="2600"/>
            </a:pPr>
            <a:r>
              <a:t>2 Kurse in BK oder Musik</a:t>
            </a:r>
          </a:p>
          <a:p>
            <a:pPr lvl="2">
              <a:spcBef>
                <a:spcPts val="1100"/>
              </a:spcBef>
              <a:buSzPct val="31069"/>
              <a:buBlip>
                <a:blip r:embed="rId3"/>
              </a:buBlip>
              <a:defRPr sz="2600"/>
            </a:pPr>
            <a:r>
              <a:t>je 2 Kurse in Geographie und Gemeinschaftskunde</a:t>
            </a:r>
          </a:p>
          <a:p>
            <a:pPr lvl="2">
              <a:spcBef>
                <a:spcPts val="1100"/>
              </a:spcBef>
              <a:buSzPct val="31069"/>
              <a:buBlip>
                <a:blip r:embed="rId3"/>
              </a:buBlip>
              <a:defRPr sz="2600"/>
            </a:pPr>
            <a:r>
              <a:t>alle Kurse in den mündlichen Prüfungsfächern, soweit noch nicht berücksichtigt </a:t>
            </a:r>
          </a:p>
          <a:p>
            <a:pPr lvl="2">
              <a:spcBef>
                <a:spcPts val="1100"/>
              </a:spcBef>
              <a:buSzPct val="31069"/>
              <a:buBlip>
                <a:blip r:embed="rId3"/>
              </a:buBlip>
              <a:defRPr sz="2600"/>
            </a:pPr>
            <a:r>
              <a:t>wenn möglich auch Kurse aus dem Wahlbereich</a:t>
            </a:r>
          </a:p>
        </p:txBody>
      </p:sp>
      <p:sp>
        <p:nvSpPr>
          <p:cNvPr id="431" name="Was zählt alles zum Abiturschnitt?"/>
          <p:cNvSpPr txBox="1"/>
          <p:nvPr/>
        </p:nvSpPr>
        <p:spPr>
          <a:xfrm>
            <a:off x="967118" y="143510"/>
            <a:ext cx="9525001" cy="652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Was zählt alles zum Abiturschnitt?</a:t>
            </a:r>
          </a:p>
        </p:txBody>
      </p:sp>
      <p:sp>
        <p:nvSpPr>
          <p:cNvPr id="432" name="1"/>
          <p:cNvSpPr txBox="1"/>
          <p:nvPr/>
        </p:nvSpPr>
        <p:spPr>
          <a:xfrm>
            <a:off x="11914518" y="143510"/>
            <a:ext cx="774701" cy="652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1</a:t>
            </a:r>
          </a:p>
        </p:txBody>
      </p:sp>
    </p:spTree>
  </p:cSld>
  <p:clrMapOvr>
    <a:masterClrMapping/>
  </p:clrMapOvr>
  <mc:AlternateContent xmlns:mc="http://schemas.openxmlformats.org/markup-compatibility/2006" xmlns:p14="http://schemas.microsoft.com/office/powerpoint/2010/main">
    <mc:Choice Requires="p14">
      <p:transition spd="slow" p14:dur="1500">
        <p14:switch dir="r"/>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type="lt">
                                    <p:tmAbs val="0"/>
                                  </p:iterate>
                                  <p:childTnLst>
                                    <p:set>
                                      <p:cBhvr>
                                        <p:cTn id="6" fill="hold"/>
                                        <p:tgtEl>
                                          <p:spTgt spid="430">
                                            <p:bg/>
                                          </p:spTgt>
                                        </p:tgtEl>
                                        <p:attrNameLst>
                                          <p:attrName>style.visibility</p:attrName>
                                        </p:attrNameLst>
                                      </p:cBhvr>
                                      <p:to>
                                        <p:strVal val="visible"/>
                                      </p:to>
                                    </p:set>
                                    <p:animEffect transition="in" filter="dissolve">
                                      <p:cBhvr>
                                        <p:cTn id="7" dur="2000"/>
                                        <p:tgtEl>
                                          <p:spTgt spid="430">
                                            <p:bg/>
                                          </p:spTgt>
                                        </p:tgtEl>
                                      </p:cBhvr>
                                    </p:animEffect>
                                  </p:childTnLst>
                                </p:cTn>
                              </p:par>
                              <p:par>
                                <p:cTn id="8" presetID="9" presetClass="entr" presetSubtype="0" fill="hold" grpId="1" nodeType="withEffect">
                                  <p:stCondLst>
                                    <p:cond delay="0"/>
                                  </p:stCondLst>
                                  <p:iterate type="lt">
                                    <p:tmAbs val="0"/>
                                  </p:iterate>
                                  <p:childTnLst>
                                    <p:set>
                                      <p:cBhvr>
                                        <p:cTn id="9" fill="hold"/>
                                        <p:tgtEl>
                                          <p:spTgt spid="430">
                                            <p:txEl>
                                              <p:pRg st="0" end="0"/>
                                            </p:txEl>
                                          </p:spTgt>
                                        </p:tgtEl>
                                        <p:attrNameLst>
                                          <p:attrName>style.visibility</p:attrName>
                                        </p:attrNameLst>
                                      </p:cBhvr>
                                      <p:to>
                                        <p:strVal val="visible"/>
                                      </p:to>
                                    </p:set>
                                    <p:animEffect transition="in" filter="dissolve">
                                      <p:cBhvr>
                                        <p:cTn id="10" dur="2000"/>
                                        <p:tgtEl>
                                          <p:spTgt spid="430">
                                            <p:txEl>
                                              <p:pRg st="0" end="0"/>
                                            </p:txEl>
                                          </p:spTgt>
                                        </p:tgtEl>
                                      </p:cBhvr>
                                    </p:animEffect>
                                  </p:childTnLst>
                                </p:cTn>
                              </p:par>
                            </p:childTnLst>
                          </p:cTn>
                        </p:par>
                        <p:par>
                          <p:cTn id="11" fill="hold">
                            <p:stCondLst>
                              <p:cond delay="2000"/>
                            </p:stCondLst>
                            <p:childTnLst>
                              <p:par>
                                <p:cTn id="12" presetID="9" presetClass="entr" fill="hold" grpId="1" nodeType="afterEffect">
                                  <p:stCondLst>
                                    <p:cond delay="500"/>
                                  </p:stCondLst>
                                  <p:iterate type="lt">
                                    <p:tmAbs val="0"/>
                                  </p:iterate>
                                  <p:childTnLst>
                                    <p:set>
                                      <p:cBhvr>
                                        <p:cTn id="13" fill="hold"/>
                                        <p:tgtEl>
                                          <p:spTgt spid="430">
                                            <p:txEl>
                                              <p:pRg st="1" end="1"/>
                                            </p:txEl>
                                          </p:spTgt>
                                        </p:tgtEl>
                                        <p:attrNameLst>
                                          <p:attrName>style.visibility</p:attrName>
                                        </p:attrNameLst>
                                      </p:cBhvr>
                                      <p:to>
                                        <p:strVal val="visible"/>
                                      </p:to>
                                    </p:set>
                                    <p:animEffect transition="in" filter="dissolve">
                                      <p:cBhvr>
                                        <p:cTn id="14" dur="2000"/>
                                        <p:tgtEl>
                                          <p:spTgt spid="430">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fill="hold" grpId="1" nodeType="clickEffect">
                                  <p:stCondLst>
                                    <p:cond delay="0"/>
                                  </p:stCondLst>
                                  <p:iterate type="lt">
                                    <p:tmAbs val="0"/>
                                  </p:iterate>
                                  <p:childTnLst>
                                    <p:set>
                                      <p:cBhvr>
                                        <p:cTn id="18" fill="hold"/>
                                        <p:tgtEl>
                                          <p:spTgt spid="430">
                                            <p:txEl>
                                              <p:pRg st="2" end="2"/>
                                            </p:txEl>
                                          </p:spTgt>
                                        </p:tgtEl>
                                        <p:attrNameLst>
                                          <p:attrName>style.visibility</p:attrName>
                                        </p:attrNameLst>
                                      </p:cBhvr>
                                      <p:to>
                                        <p:strVal val="visible"/>
                                      </p:to>
                                    </p:set>
                                    <p:animEffect transition="in" filter="dissolve">
                                      <p:cBhvr>
                                        <p:cTn id="19" dur="2000"/>
                                        <p:tgtEl>
                                          <p:spTgt spid="430">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fill="hold" grpId="1" nodeType="clickEffect">
                                  <p:stCondLst>
                                    <p:cond delay="0"/>
                                  </p:stCondLst>
                                  <p:iterate type="lt">
                                    <p:tmAbs val="0"/>
                                  </p:iterate>
                                  <p:childTnLst>
                                    <p:set>
                                      <p:cBhvr>
                                        <p:cTn id="23" fill="hold"/>
                                        <p:tgtEl>
                                          <p:spTgt spid="430">
                                            <p:txEl>
                                              <p:pRg st="3" end="3"/>
                                            </p:txEl>
                                          </p:spTgt>
                                        </p:tgtEl>
                                        <p:attrNameLst>
                                          <p:attrName>style.visibility</p:attrName>
                                        </p:attrNameLst>
                                      </p:cBhvr>
                                      <p:to>
                                        <p:strVal val="visible"/>
                                      </p:to>
                                    </p:set>
                                    <p:animEffect transition="in" filter="dissolve">
                                      <p:cBhvr>
                                        <p:cTn id="24" dur="2000"/>
                                        <p:tgtEl>
                                          <p:spTgt spid="430">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fill="hold" grpId="1" nodeType="clickEffect">
                                  <p:stCondLst>
                                    <p:cond delay="0"/>
                                  </p:stCondLst>
                                  <p:iterate type="lt">
                                    <p:tmAbs val="0"/>
                                  </p:iterate>
                                  <p:childTnLst>
                                    <p:set>
                                      <p:cBhvr>
                                        <p:cTn id="28" fill="hold"/>
                                        <p:tgtEl>
                                          <p:spTgt spid="430">
                                            <p:txEl>
                                              <p:pRg st="4" end="4"/>
                                            </p:txEl>
                                          </p:spTgt>
                                        </p:tgtEl>
                                        <p:attrNameLst>
                                          <p:attrName>style.visibility</p:attrName>
                                        </p:attrNameLst>
                                      </p:cBhvr>
                                      <p:to>
                                        <p:strVal val="visible"/>
                                      </p:to>
                                    </p:set>
                                    <p:animEffect transition="in" filter="dissolve">
                                      <p:cBhvr>
                                        <p:cTn id="29" dur="2000"/>
                                        <p:tgtEl>
                                          <p:spTgt spid="430">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fill="hold" grpId="1" nodeType="clickEffect">
                                  <p:stCondLst>
                                    <p:cond delay="0"/>
                                  </p:stCondLst>
                                  <p:iterate type="lt">
                                    <p:tmAbs val="0"/>
                                  </p:iterate>
                                  <p:childTnLst>
                                    <p:set>
                                      <p:cBhvr>
                                        <p:cTn id="33" fill="hold"/>
                                        <p:tgtEl>
                                          <p:spTgt spid="430">
                                            <p:txEl>
                                              <p:pRg st="5" end="5"/>
                                            </p:txEl>
                                          </p:spTgt>
                                        </p:tgtEl>
                                        <p:attrNameLst>
                                          <p:attrName>style.visibility</p:attrName>
                                        </p:attrNameLst>
                                      </p:cBhvr>
                                      <p:to>
                                        <p:strVal val="visible"/>
                                      </p:to>
                                    </p:set>
                                    <p:animEffect transition="in" filter="dissolve">
                                      <p:cBhvr>
                                        <p:cTn id="34" dur="2000"/>
                                        <p:tgtEl>
                                          <p:spTgt spid="430">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fill="hold" grpId="1" nodeType="clickEffect">
                                  <p:stCondLst>
                                    <p:cond delay="0"/>
                                  </p:stCondLst>
                                  <p:iterate type="lt">
                                    <p:tmAbs val="0"/>
                                  </p:iterate>
                                  <p:childTnLst>
                                    <p:set>
                                      <p:cBhvr>
                                        <p:cTn id="38" fill="hold"/>
                                        <p:tgtEl>
                                          <p:spTgt spid="430">
                                            <p:txEl>
                                              <p:pRg st="6" end="6"/>
                                            </p:txEl>
                                          </p:spTgt>
                                        </p:tgtEl>
                                        <p:attrNameLst>
                                          <p:attrName>style.visibility</p:attrName>
                                        </p:attrNameLst>
                                      </p:cBhvr>
                                      <p:to>
                                        <p:strVal val="visible"/>
                                      </p:to>
                                    </p:set>
                                    <p:animEffect transition="in" filter="dissolve">
                                      <p:cBhvr>
                                        <p:cTn id="39" dur="2000"/>
                                        <p:tgtEl>
                                          <p:spTgt spid="430">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fill="hold" grpId="1" nodeType="clickEffect">
                                  <p:stCondLst>
                                    <p:cond delay="0"/>
                                  </p:stCondLst>
                                  <p:iterate type="lt">
                                    <p:tmAbs val="0"/>
                                  </p:iterate>
                                  <p:childTnLst>
                                    <p:set>
                                      <p:cBhvr>
                                        <p:cTn id="43" fill="hold"/>
                                        <p:tgtEl>
                                          <p:spTgt spid="430">
                                            <p:txEl>
                                              <p:pRg st="7" end="7"/>
                                            </p:txEl>
                                          </p:spTgt>
                                        </p:tgtEl>
                                        <p:attrNameLst>
                                          <p:attrName>style.visibility</p:attrName>
                                        </p:attrNameLst>
                                      </p:cBhvr>
                                      <p:to>
                                        <p:strVal val="visible"/>
                                      </p:to>
                                    </p:set>
                                    <p:animEffect transition="in" filter="dissolve">
                                      <p:cBhvr>
                                        <p:cTn id="44" dur="2000"/>
                                        <p:tgtEl>
                                          <p:spTgt spid="430">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fill="hold" grpId="1" nodeType="clickEffect">
                                  <p:stCondLst>
                                    <p:cond delay="0"/>
                                  </p:stCondLst>
                                  <p:iterate type="lt">
                                    <p:tmAbs val="0"/>
                                  </p:iterate>
                                  <p:childTnLst>
                                    <p:set>
                                      <p:cBhvr>
                                        <p:cTn id="48" fill="hold"/>
                                        <p:tgtEl>
                                          <p:spTgt spid="430">
                                            <p:txEl>
                                              <p:pRg st="8" end="8"/>
                                            </p:txEl>
                                          </p:spTgt>
                                        </p:tgtEl>
                                        <p:attrNameLst>
                                          <p:attrName>style.visibility</p:attrName>
                                        </p:attrNameLst>
                                      </p:cBhvr>
                                      <p:to>
                                        <p:strVal val="visible"/>
                                      </p:to>
                                    </p:set>
                                    <p:animEffect transition="in" filter="dissolve">
                                      <p:cBhvr>
                                        <p:cTn id="49" dur="2000"/>
                                        <p:tgtEl>
                                          <p:spTgt spid="430">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fill="hold" grpId="1" nodeType="clickEffect">
                                  <p:stCondLst>
                                    <p:cond delay="0"/>
                                  </p:stCondLst>
                                  <p:iterate type="lt">
                                    <p:tmAbs val="0"/>
                                  </p:iterate>
                                  <p:childTnLst>
                                    <p:set>
                                      <p:cBhvr>
                                        <p:cTn id="53" fill="hold"/>
                                        <p:tgtEl>
                                          <p:spTgt spid="430">
                                            <p:txEl>
                                              <p:pRg st="9" end="9"/>
                                            </p:txEl>
                                          </p:spTgt>
                                        </p:tgtEl>
                                        <p:attrNameLst>
                                          <p:attrName>style.visibility</p:attrName>
                                        </p:attrNameLst>
                                      </p:cBhvr>
                                      <p:to>
                                        <p:strVal val="visible"/>
                                      </p:to>
                                    </p:set>
                                    <p:animEffect transition="in" filter="dissolve">
                                      <p:cBhvr>
                                        <p:cTn id="54" dur="2000"/>
                                        <p:tgtEl>
                                          <p:spTgt spid="430">
                                            <p:txEl>
                                              <p:pRg st="9" end="9"/>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fill="hold" grpId="1" nodeType="clickEffect">
                                  <p:stCondLst>
                                    <p:cond delay="0"/>
                                  </p:stCondLst>
                                  <p:iterate type="lt">
                                    <p:tmAbs val="0"/>
                                  </p:iterate>
                                  <p:childTnLst>
                                    <p:set>
                                      <p:cBhvr>
                                        <p:cTn id="58" fill="hold"/>
                                        <p:tgtEl>
                                          <p:spTgt spid="430">
                                            <p:txEl>
                                              <p:pRg st="10" end="10"/>
                                            </p:txEl>
                                          </p:spTgt>
                                        </p:tgtEl>
                                        <p:attrNameLst>
                                          <p:attrName>style.visibility</p:attrName>
                                        </p:attrNameLst>
                                      </p:cBhvr>
                                      <p:to>
                                        <p:strVal val="visible"/>
                                      </p:to>
                                    </p:set>
                                    <p:animEffect transition="in" filter="dissolve">
                                      <p:cBhvr>
                                        <p:cTn id="59" dur="2000"/>
                                        <p:tgtEl>
                                          <p:spTgt spid="430">
                                            <p:txEl>
                                              <p:pRg st="10" end="1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fill="hold" grpId="1" nodeType="clickEffect">
                                  <p:stCondLst>
                                    <p:cond delay="0"/>
                                  </p:stCondLst>
                                  <p:iterate type="lt">
                                    <p:tmAbs val="0"/>
                                  </p:iterate>
                                  <p:childTnLst>
                                    <p:set>
                                      <p:cBhvr>
                                        <p:cTn id="63" fill="hold"/>
                                        <p:tgtEl>
                                          <p:spTgt spid="430">
                                            <p:txEl>
                                              <p:pRg st="11" end="11"/>
                                            </p:txEl>
                                          </p:spTgt>
                                        </p:tgtEl>
                                        <p:attrNameLst>
                                          <p:attrName>style.visibility</p:attrName>
                                        </p:attrNameLst>
                                      </p:cBhvr>
                                      <p:to>
                                        <p:strVal val="visible"/>
                                      </p:to>
                                    </p:set>
                                    <p:animEffect transition="in" filter="dissolve">
                                      <p:cBhvr>
                                        <p:cTn id="64" dur="2000"/>
                                        <p:tgtEl>
                                          <p:spTgt spid="43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 grpId="1"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F978"/>
            </a:gs>
            <a:gs pos="100000">
              <a:srgbClr val="199012"/>
            </a:gs>
          </a:gsLst>
          <a:lin ang="5400000" scaled="0"/>
        </a:gradFill>
        <a:effectLst/>
      </p:bgPr>
    </p:bg>
    <p:spTree>
      <p:nvGrpSpPr>
        <p:cNvPr id="1" name=""/>
        <p:cNvGrpSpPr/>
        <p:nvPr/>
      </p:nvGrpSpPr>
      <p:grpSpPr>
        <a:xfrm>
          <a:off x="0" y="0"/>
          <a:ext cx="0" cy="0"/>
          <a:chOff x="0" y="0"/>
          <a:chExt cx="0" cy="0"/>
        </a:xfrm>
      </p:grpSpPr>
      <p:sp>
        <p:nvSpPr>
          <p:cNvPr id="436" name="Abiturprüfungsblock (Zweiter Block)…"/>
          <p:cNvSpPr txBox="1">
            <a:spLocks noGrp="1"/>
          </p:cNvSpPr>
          <p:nvPr>
            <p:ph type="body" sz="quarter" idx="1"/>
          </p:nvPr>
        </p:nvSpPr>
        <p:spPr>
          <a:xfrm>
            <a:off x="1600200" y="990600"/>
            <a:ext cx="8458200" cy="2667000"/>
          </a:xfrm>
          <a:prstGeom prst="rect">
            <a:avLst/>
          </a:prstGeom>
        </p:spPr>
        <p:txBody>
          <a:bodyPr/>
          <a:lstStyle/>
          <a:p>
            <a:pPr>
              <a:buClrTx/>
              <a:buSzPct val="100000"/>
              <a:buFontTx/>
              <a:buAutoNum type="arabicPeriod" startAt="3"/>
              <a:defRPr u="sng">
                <a:solidFill>
                  <a:srgbClr val="BB280F"/>
                </a:solidFill>
              </a:defRPr>
            </a:pPr>
            <a:r>
              <a:t>Abiturprüfungsblock (Zweiter Block) </a:t>
            </a:r>
          </a:p>
          <a:p>
            <a:pPr marL="0" indent="381000">
              <a:buClrTx/>
              <a:buSzTx/>
              <a:buFontTx/>
              <a:buNone/>
              <a:defRPr u="sng">
                <a:solidFill>
                  <a:srgbClr val="BB280F"/>
                </a:solidFill>
              </a:defRPr>
            </a:pPr>
            <a:r>
              <a:rPr u="none"/>
              <a:t>Gewertet werden:</a:t>
            </a:r>
          </a:p>
          <a:p>
            <a:pPr>
              <a:buSzPct val="37866"/>
              <a:buBlip>
                <a:blip r:embed="rId2"/>
              </a:buBlip>
            </a:pPr>
            <a:r>
              <a:t>die Leistungen aus den schriftlichen und mündlichen Abiturprüfungen*</a:t>
            </a:r>
          </a:p>
        </p:txBody>
      </p:sp>
      <p:sp>
        <p:nvSpPr>
          <p:cNvPr id="437" name="2"/>
          <p:cNvSpPr txBox="1"/>
          <p:nvPr/>
        </p:nvSpPr>
        <p:spPr>
          <a:xfrm>
            <a:off x="11736718" y="80010"/>
            <a:ext cx="774701" cy="652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2</a:t>
            </a:r>
          </a:p>
        </p:txBody>
      </p:sp>
      <p:sp>
        <p:nvSpPr>
          <p:cNvPr id="438" name="* Wurde in einem Fach nur schriftlich oder mündlich geprüft, ist die erreichte Punktzahl vierfach zu werten. Wurde in einem Fach schriftlich und mündlich geprüft, wird nach folgender Formel gerechnet:"/>
          <p:cNvSpPr txBox="1"/>
          <p:nvPr/>
        </p:nvSpPr>
        <p:spPr>
          <a:xfrm>
            <a:off x="1594085" y="3976173"/>
            <a:ext cx="10109201" cy="1955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defRPr sz="2800">
                <a:solidFill>
                  <a:srgbClr val="FF2600"/>
                </a:solidFill>
                <a:latin typeface="Corbel"/>
                <a:ea typeface="Corbel"/>
                <a:cs typeface="Corbel"/>
                <a:sym typeface="Corbel"/>
              </a:defRPr>
            </a:lvl1pPr>
          </a:lstStyle>
          <a:p>
            <a:r>
              <a:t>* Wurde in einem Fach nur schriftlich oder mündlich geprüft, ist die erreichte Punktzahl vierfach zu werten. Wurde in einem Fach schriftlich und mündlich geprüft, wird nach folgender Formel gerechnet:</a:t>
            </a:r>
          </a:p>
        </p:txBody>
      </p:sp>
      <p:sp>
        <p:nvSpPr>
          <p:cNvPr id="439" name="** In den Fächern Bildende Kunst, Musik und Sport werden die schriftlichen oder mündlichen Prüfungen in der Regel durch fachpraktische Prüfungen ergänzt."/>
          <p:cNvSpPr txBox="1"/>
          <p:nvPr/>
        </p:nvSpPr>
        <p:spPr>
          <a:xfrm>
            <a:off x="1597735" y="6908800"/>
            <a:ext cx="10109201" cy="1663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defRPr sz="2800">
                <a:solidFill>
                  <a:srgbClr val="EB4C12"/>
                </a:solidFill>
                <a:latin typeface="Corbel"/>
                <a:ea typeface="Corbel"/>
                <a:cs typeface="Corbel"/>
                <a:sym typeface="Corbel"/>
              </a:defRPr>
            </a:lvl1pPr>
          </a:lstStyle>
          <a:p>
            <a:r>
              <a:t>** In den Fächern Bildende Kunst, Musik und Sport werden die schriftlichen oder mündlichen Prüfungen in der Regel durch fachpraktische Prüfungen ergänzt.</a:t>
            </a:r>
          </a:p>
        </p:txBody>
      </p:sp>
      <p:sp>
        <p:nvSpPr>
          <p:cNvPr id="440" name="Linie"/>
          <p:cNvSpPr/>
          <p:nvPr/>
        </p:nvSpPr>
        <p:spPr>
          <a:xfrm>
            <a:off x="1600200" y="3911600"/>
            <a:ext cx="6769112" cy="100"/>
          </a:xfrm>
          <a:prstGeom prst="line">
            <a:avLst/>
          </a:prstGeom>
          <a:ln w="25400">
            <a:solidFill>
              <a:srgbClr val="FF2600"/>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endParaRPr/>
          </a:p>
        </p:txBody>
      </p:sp>
      <p:grpSp>
        <p:nvGrpSpPr>
          <p:cNvPr id="444" name="Gruppieren"/>
          <p:cNvGrpSpPr/>
          <p:nvPr/>
        </p:nvGrpSpPr>
        <p:grpSpPr>
          <a:xfrm>
            <a:off x="2705100" y="5975350"/>
            <a:ext cx="8788401" cy="876300"/>
            <a:chOff x="0" y="0"/>
            <a:chExt cx="8788400" cy="876300"/>
          </a:xfrm>
        </p:grpSpPr>
        <p:sp>
          <p:nvSpPr>
            <p:cNvPr id="441" name="Schriftliche Prüfung * 2 + Mündliche Prüfung"/>
            <p:cNvSpPr txBox="1"/>
            <p:nvPr/>
          </p:nvSpPr>
          <p:spPr>
            <a:xfrm>
              <a:off x="0" y="0"/>
              <a:ext cx="8788401" cy="5207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l">
                <a:defRPr sz="2800">
                  <a:solidFill>
                    <a:srgbClr val="EB4C12"/>
                  </a:solidFill>
                  <a:latin typeface="Corbel"/>
                  <a:ea typeface="Corbel"/>
                  <a:cs typeface="Corbel"/>
                  <a:sym typeface="Corbel"/>
                </a:defRPr>
              </a:lvl1pPr>
            </a:lstStyle>
            <a:p>
              <a:r>
                <a:t>Schriftliche Prüfung * 2 + Mündliche Prüfung</a:t>
              </a:r>
            </a:p>
          </p:txBody>
        </p:sp>
        <p:sp>
          <p:nvSpPr>
            <p:cNvPr id="442" name="Linie"/>
            <p:cNvSpPr/>
            <p:nvPr/>
          </p:nvSpPr>
          <p:spPr>
            <a:xfrm flipV="1">
              <a:off x="1546" y="438214"/>
              <a:ext cx="6700780" cy="25337"/>
            </a:xfrm>
            <a:prstGeom prst="line">
              <a:avLst/>
            </a:prstGeom>
            <a:noFill/>
            <a:ln w="25400" cap="flat">
              <a:solidFill>
                <a:srgbClr val="EB4C12"/>
              </a:solidFill>
              <a:prstDash val="solid"/>
              <a:miter lim="400000"/>
            </a:ln>
            <a:effectLst/>
          </p:spPr>
          <p:txBody>
            <a:bodyPr wrap="square" lIns="0" tIns="0" rIns="0" bIns="0" numCol="1" anchor="t">
              <a:noAutofit/>
            </a:bodyPr>
            <a:lstStyle/>
            <a:p>
              <a:pPr algn="l" defTabSz="457200">
                <a:defRPr sz="1200">
                  <a:solidFill>
                    <a:srgbClr val="000000"/>
                  </a:solidFill>
                  <a:latin typeface="Helvetica"/>
                  <a:ea typeface="Helvetica"/>
                  <a:cs typeface="Helvetica"/>
                  <a:sym typeface="Helvetica"/>
                </a:defRPr>
              </a:pPr>
              <a:endParaRPr/>
            </a:p>
          </p:txBody>
        </p:sp>
        <p:sp>
          <p:nvSpPr>
            <p:cNvPr id="443" name="3"/>
            <p:cNvSpPr txBox="1"/>
            <p:nvPr/>
          </p:nvSpPr>
          <p:spPr>
            <a:xfrm>
              <a:off x="3038147" y="355600"/>
              <a:ext cx="364105" cy="5207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lgn="l">
                <a:defRPr sz="2800">
                  <a:solidFill>
                    <a:srgbClr val="EB4C12"/>
                  </a:solidFill>
                  <a:latin typeface="Corbel"/>
                  <a:ea typeface="Corbel"/>
                  <a:cs typeface="Corbel"/>
                  <a:sym typeface="Corbel"/>
                </a:defRPr>
              </a:lvl1pPr>
            </a:lstStyle>
            <a:p>
              <a:r>
                <a:t>3</a:t>
              </a:r>
            </a:p>
          </p:txBody>
        </p:sp>
      </p:grpSp>
      <p:sp>
        <p:nvSpPr>
          <p:cNvPr id="445" name="Was zählt alles zum Abiturschnitt?"/>
          <p:cNvSpPr txBox="1"/>
          <p:nvPr/>
        </p:nvSpPr>
        <p:spPr>
          <a:xfrm>
            <a:off x="967118" y="143510"/>
            <a:ext cx="9525001" cy="652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Was zählt alles zum Abiturschnitt?</a:t>
            </a:r>
          </a:p>
        </p:txBody>
      </p:sp>
    </p:spTree>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type="lt">
                                    <p:tmAbs val="0"/>
                                  </p:iterate>
                                  <p:childTnLst>
                                    <p:set>
                                      <p:cBhvr>
                                        <p:cTn id="6" fill="hold"/>
                                        <p:tgtEl>
                                          <p:spTgt spid="436">
                                            <p:bg/>
                                          </p:spTgt>
                                        </p:tgtEl>
                                        <p:attrNameLst>
                                          <p:attrName>style.visibility</p:attrName>
                                        </p:attrNameLst>
                                      </p:cBhvr>
                                      <p:to>
                                        <p:strVal val="visible"/>
                                      </p:to>
                                    </p:set>
                                    <p:animEffect transition="in" filter="dissolve">
                                      <p:cBhvr>
                                        <p:cTn id="7" dur="2000"/>
                                        <p:tgtEl>
                                          <p:spTgt spid="436">
                                            <p:bg/>
                                          </p:spTgt>
                                        </p:tgtEl>
                                      </p:cBhvr>
                                    </p:animEffect>
                                  </p:childTnLst>
                                </p:cTn>
                              </p:par>
                              <p:par>
                                <p:cTn id="8" presetID="9" presetClass="entr" presetSubtype="0" fill="hold" grpId="1" nodeType="withEffect">
                                  <p:stCondLst>
                                    <p:cond delay="0"/>
                                  </p:stCondLst>
                                  <p:iterate type="lt">
                                    <p:tmAbs val="0"/>
                                  </p:iterate>
                                  <p:childTnLst>
                                    <p:set>
                                      <p:cBhvr>
                                        <p:cTn id="9" fill="hold"/>
                                        <p:tgtEl>
                                          <p:spTgt spid="436">
                                            <p:txEl>
                                              <p:pRg st="0" end="0"/>
                                            </p:txEl>
                                          </p:spTgt>
                                        </p:tgtEl>
                                        <p:attrNameLst>
                                          <p:attrName>style.visibility</p:attrName>
                                        </p:attrNameLst>
                                      </p:cBhvr>
                                      <p:to>
                                        <p:strVal val="visible"/>
                                      </p:to>
                                    </p:set>
                                    <p:animEffect transition="in" filter="dissolve">
                                      <p:cBhvr>
                                        <p:cTn id="10" dur="2000"/>
                                        <p:tgtEl>
                                          <p:spTgt spid="436">
                                            <p:txEl>
                                              <p:pRg st="0" end="0"/>
                                            </p:txEl>
                                          </p:spTgt>
                                        </p:tgtEl>
                                      </p:cBhvr>
                                    </p:animEffect>
                                  </p:childTnLst>
                                </p:cTn>
                              </p:par>
                            </p:childTnLst>
                          </p:cTn>
                        </p:par>
                        <p:par>
                          <p:cTn id="11" fill="hold">
                            <p:stCondLst>
                              <p:cond delay="2000"/>
                            </p:stCondLst>
                            <p:childTnLst>
                              <p:par>
                                <p:cTn id="12" presetID="9" presetClass="entr" fill="hold" grpId="1" nodeType="afterEffect">
                                  <p:stCondLst>
                                    <p:cond delay="500"/>
                                  </p:stCondLst>
                                  <p:iterate type="lt">
                                    <p:tmAbs val="0"/>
                                  </p:iterate>
                                  <p:childTnLst>
                                    <p:set>
                                      <p:cBhvr>
                                        <p:cTn id="13" fill="hold"/>
                                        <p:tgtEl>
                                          <p:spTgt spid="436">
                                            <p:txEl>
                                              <p:pRg st="1" end="1"/>
                                            </p:txEl>
                                          </p:spTgt>
                                        </p:tgtEl>
                                        <p:attrNameLst>
                                          <p:attrName>style.visibility</p:attrName>
                                        </p:attrNameLst>
                                      </p:cBhvr>
                                      <p:to>
                                        <p:strVal val="visible"/>
                                      </p:to>
                                    </p:set>
                                    <p:animEffect transition="in" filter="dissolve">
                                      <p:cBhvr>
                                        <p:cTn id="14" dur="2000"/>
                                        <p:tgtEl>
                                          <p:spTgt spid="43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fill="hold" grpId="1" nodeType="clickEffect">
                                  <p:stCondLst>
                                    <p:cond delay="0"/>
                                  </p:stCondLst>
                                  <p:iterate type="lt">
                                    <p:tmAbs val="0"/>
                                  </p:iterate>
                                  <p:childTnLst>
                                    <p:set>
                                      <p:cBhvr>
                                        <p:cTn id="18" fill="hold"/>
                                        <p:tgtEl>
                                          <p:spTgt spid="436">
                                            <p:txEl>
                                              <p:pRg st="2" end="2"/>
                                            </p:txEl>
                                          </p:spTgt>
                                        </p:tgtEl>
                                        <p:attrNameLst>
                                          <p:attrName>style.visibility</p:attrName>
                                        </p:attrNameLst>
                                      </p:cBhvr>
                                      <p:to>
                                        <p:strVal val="visible"/>
                                      </p:to>
                                    </p:set>
                                    <p:animEffect transition="in" filter="dissolve">
                                      <p:cBhvr>
                                        <p:cTn id="19" dur="2000"/>
                                        <p:tgtEl>
                                          <p:spTgt spid="43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2" nodeType="clickEffect">
                                  <p:stCondLst>
                                    <p:cond delay="0"/>
                                  </p:stCondLst>
                                  <p:iterate>
                                    <p:tmAbs val="0"/>
                                  </p:iterate>
                                  <p:childTnLst>
                                    <p:set>
                                      <p:cBhvr>
                                        <p:cTn id="23" fill="hold"/>
                                        <p:tgtEl>
                                          <p:spTgt spid="440"/>
                                        </p:tgtEl>
                                        <p:attrNameLst>
                                          <p:attrName>style.visibility</p:attrName>
                                        </p:attrNameLst>
                                      </p:cBhvr>
                                      <p:to>
                                        <p:strVal val="visible"/>
                                      </p:to>
                                    </p:set>
                                    <p:anim calcmode="lin" valueType="num">
                                      <p:cBhvr>
                                        <p:cTn id="24" dur="2000" fill="hold"/>
                                        <p:tgtEl>
                                          <p:spTgt spid="440"/>
                                        </p:tgtEl>
                                        <p:attrNameLst>
                                          <p:attrName>ppt_w</p:attrName>
                                        </p:attrNameLst>
                                      </p:cBhvr>
                                      <p:tavLst>
                                        <p:tav tm="0">
                                          <p:val>
                                            <p:fltVal val="0"/>
                                          </p:val>
                                        </p:tav>
                                        <p:tav tm="100000">
                                          <p:val>
                                            <p:strVal val="#ppt_w"/>
                                          </p:val>
                                        </p:tav>
                                      </p:tavLst>
                                    </p:anim>
                                    <p:anim calcmode="lin" valueType="num">
                                      <p:cBhvr>
                                        <p:cTn id="25" dur="2000" fill="hold"/>
                                        <p:tgtEl>
                                          <p:spTgt spid="440"/>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23" presetClass="entr" presetSubtype="16" fill="hold" grpId="3" nodeType="afterEffect">
                                  <p:stCondLst>
                                    <p:cond delay="0"/>
                                  </p:stCondLst>
                                  <p:iterate>
                                    <p:tmAbs val="0"/>
                                  </p:iterate>
                                  <p:childTnLst>
                                    <p:set>
                                      <p:cBhvr>
                                        <p:cTn id="28" fill="hold"/>
                                        <p:tgtEl>
                                          <p:spTgt spid="438"/>
                                        </p:tgtEl>
                                        <p:attrNameLst>
                                          <p:attrName>style.visibility</p:attrName>
                                        </p:attrNameLst>
                                      </p:cBhvr>
                                      <p:to>
                                        <p:strVal val="visible"/>
                                      </p:to>
                                    </p:set>
                                    <p:anim calcmode="lin" valueType="num">
                                      <p:cBhvr>
                                        <p:cTn id="29" dur="2000" fill="hold"/>
                                        <p:tgtEl>
                                          <p:spTgt spid="438"/>
                                        </p:tgtEl>
                                        <p:attrNameLst>
                                          <p:attrName>ppt_w</p:attrName>
                                        </p:attrNameLst>
                                      </p:cBhvr>
                                      <p:tavLst>
                                        <p:tav tm="0">
                                          <p:val>
                                            <p:fltVal val="0"/>
                                          </p:val>
                                        </p:tav>
                                        <p:tav tm="100000">
                                          <p:val>
                                            <p:strVal val="#ppt_w"/>
                                          </p:val>
                                        </p:tav>
                                      </p:tavLst>
                                    </p:anim>
                                    <p:anim calcmode="lin" valueType="num">
                                      <p:cBhvr>
                                        <p:cTn id="30" dur="2000" fill="hold"/>
                                        <p:tgtEl>
                                          <p:spTgt spid="438"/>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4" nodeType="clickEffect">
                                  <p:stCondLst>
                                    <p:cond delay="0"/>
                                  </p:stCondLst>
                                  <p:iterate>
                                    <p:tmAbs val="0"/>
                                  </p:iterate>
                                  <p:childTnLst>
                                    <p:set>
                                      <p:cBhvr>
                                        <p:cTn id="34" fill="hold"/>
                                        <p:tgtEl>
                                          <p:spTgt spid="444"/>
                                        </p:tgtEl>
                                        <p:attrNameLst>
                                          <p:attrName>style.visibility</p:attrName>
                                        </p:attrNameLst>
                                      </p:cBhvr>
                                      <p:to>
                                        <p:strVal val="visible"/>
                                      </p:to>
                                    </p:set>
                                    <p:anim calcmode="lin" valueType="num">
                                      <p:cBhvr>
                                        <p:cTn id="35" dur="2000" fill="hold"/>
                                        <p:tgtEl>
                                          <p:spTgt spid="444"/>
                                        </p:tgtEl>
                                        <p:attrNameLst>
                                          <p:attrName>ppt_w</p:attrName>
                                        </p:attrNameLst>
                                      </p:cBhvr>
                                      <p:tavLst>
                                        <p:tav tm="0">
                                          <p:val>
                                            <p:fltVal val="0"/>
                                          </p:val>
                                        </p:tav>
                                        <p:tav tm="100000">
                                          <p:val>
                                            <p:strVal val="#ppt_w"/>
                                          </p:val>
                                        </p:tav>
                                      </p:tavLst>
                                    </p:anim>
                                    <p:anim calcmode="lin" valueType="num">
                                      <p:cBhvr>
                                        <p:cTn id="36" dur="2000" fill="hold"/>
                                        <p:tgtEl>
                                          <p:spTgt spid="444"/>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5" nodeType="clickEffect">
                                  <p:stCondLst>
                                    <p:cond delay="0"/>
                                  </p:stCondLst>
                                  <p:iterate>
                                    <p:tmAbs val="0"/>
                                  </p:iterate>
                                  <p:childTnLst>
                                    <p:set>
                                      <p:cBhvr>
                                        <p:cTn id="40" fill="hold"/>
                                        <p:tgtEl>
                                          <p:spTgt spid="439"/>
                                        </p:tgtEl>
                                        <p:attrNameLst>
                                          <p:attrName>style.visibility</p:attrName>
                                        </p:attrNameLst>
                                      </p:cBhvr>
                                      <p:to>
                                        <p:strVal val="visible"/>
                                      </p:to>
                                    </p:set>
                                    <p:anim calcmode="lin" valueType="num">
                                      <p:cBhvr>
                                        <p:cTn id="41" dur="2000" fill="hold"/>
                                        <p:tgtEl>
                                          <p:spTgt spid="439"/>
                                        </p:tgtEl>
                                        <p:attrNameLst>
                                          <p:attrName>ppt_w</p:attrName>
                                        </p:attrNameLst>
                                      </p:cBhvr>
                                      <p:tavLst>
                                        <p:tav tm="0">
                                          <p:val>
                                            <p:fltVal val="0"/>
                                          </p:val>
                                        </p:tav>
                                        <p:tav tm="100000">
                                          <p:val>
                                            <p:strVal val="#ppt_w"/>
                                          </p:val>
                                        </p:tav>
                                      </p:tavLst>
                                    </p:anim>
                                    <p:anim calcmode="lin" valueType="num">
                                      <p:cBhvr>
                                        <p:cTn id="42" dur="2000" fill="hold"/>
                                        <p:tgtEl>
                                          <p:spTgt spid="4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 grpId="1" build="p" bldLvl="5" animBg="1" advAuto="0"/>
      <p:bldP spid="438" grpId="3" animBg="1" advAuto="0"/>
      <p:bldP spid="439" grpId="5" animBg="1" advAuto="0"/>
      <p:bldP spid="440" grpId="2" animBg="1" advAuto="0"/>
      <p:bldP spid="444" grpId="4"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F978"/>
            </a:gs>
            <a:gs pos="100000">
              <a:srgbClr val="199012"/>
            </a:gs>
          </a:gsLst>
          <a:lin ang="5400000" scaled="0"/>
        </a:gradFill>
        <a:effectLst/>
      </p:bgPr>
    </p:bg>
    <p:spTree>
      <p:nvGrpSpPr>
        <p:cNvPr id="1" name=""/>
        <p:cNvGrpSpPr/>
        <p:nvPr/>
      </p:nvGrpSpPr>
      <p:grpSpPr>
        <a:xfrm>
          <a:off x="0" y="0"/>
          <a:ext cx="0" cy="0"/>
          <a:chOff x="0" y="0"/>
          <a:chExt cx="0" cy="0"/>
        </a:xfrm>
      </p:grpSpPr>
      <p:pic>
        <p:nvPicPr>
          <p:cNvPr id="447" name="Rechteck" descr="Rechteck"/>
          <p:cNvPicPr>
            <a:picLocks/>
          </p:cNvPicPr>
          <p:nvPr/>
        </p:nvPicPr>
        <p:blipFill>
          <a:blip r:embed="rId2">
            <a:extLst/>
          </a:blip>
          <a:stretch>
            <a:fillRect/>
          </a:stretch>
        </p:blipFill>
        <p:spPr>
          <a:xfrm>
            <a:off x="946150" y="3816350"/>
            <a:ext cx="11099800" cy="2279750"/>
          </a:xfrm>
          <a:prstGeom prst="rect">
            <a:avLst/>
          </a:prstGeom>
          <a:effectLst>
            <a:outerShdw blurRad="127000" dist="152400" dir="5100000" rotWithShape="0">
              <a:srgbClr val="000000">
                <a:alpha val="50000"/>
              </a:srgbClr>
            </a:outerShdw>
          </a:effectLst>
        </p:spPr>
      </p:pic>
      <p:pic>
        <p:nvPicPr>
          <p:cNvPr id="448" name="Rechteck" descr="Rechteck"/>
          <p:cNvPicPr>
            <a:picLocks/>
          </p:cNvPicPr>
          <p:nvPr/>
        </p:nvPicPr>
        <p:blipFill>
          <a:blip r:embed="rId3">
            <a:extLst/>
          </a:blip>
          <a:stretch>
            <a:fillRect/>
          </a:stretch>
        </p:blipFill>
        <p:spPr>
          <a:xfrm>
            <a:off x="946150" y="1695450"/>
            <a:ext cx="11099800" cy="2006600"/>
          </a:xfrm>
          <a:prstGeom prst="rect">
            <a:avLst/>
          </a:prstGeom>
          <a:effectLst>
            <a:outerShdw blurRad="127000" dist="152400" dir="5100000" rotWithShape="0">
              <a:srgbClr val="000000">
                <a:alpha val="32244"/>
              </a:srgbClr>
            </a:outerShdw>
          </a:effectLst>
        </p:spPr>
      </p:pic>
      <p:sp>
        <p:nvSpPr>
          <p:cNvPr id="449" name="4"/>
          <p:cNvSpPr txBox="1"/>
          <p:nvPr/>
        </p:nvSpPr>
        <p:spPr>
          <a:xfrm>
            <a:off x="11736718" y="80010"/>
            <a:ext cx="774701" cy="652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4</a:t>
            </a:r>
          </a:p>
        </p:txBody>
      </p:sp>
      <p:sp>
        <p:nvSpPr>
          <p:cNvPr id="450" name="Linie"/>
          <p:cNvSpPr/>
          <p:nvPr/>
        </p:nvSpPr>
        <p:spPr>
          <a:xfrm flipV="1">
            <a:off x="977900" y="6807191"/>
            <a:ext cx="6467291" cy="9"/>
          </a:xfrm>
          <a:prstGeom prst="line">
            <a:avLst/>
          </a:prstGeom>
          <a:ln w="25400">
            <a:solidFill>
              <a:srgbClr val="EB4C12"/>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endParaRPr/>
          </a:p>
        </p:txBody>
      </p:sp>
      <p:sp>
        <p:nvSpPr>
          <p:cNvPr id="451" name="*  Wird ein Kurs mit 0 Punkten bewertet, gilt der Kurs als nicht belegt. Keine Zulassung zur Abiturprüfung!"/>
          <p:cNvSpPr txBox="1"/>
          <p:nvPr/>
        </p:nvSpPr>
        <p:spPr>
          <a:xfrm>
            <a:off x="977900" y="6927850"/>
            <a:ext cx="10642600" cy="1003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2800">
                <a:solidFill>
                  <a:srgbClr val="EB4C12"/>
                </a:solidFill>
                <a:latin typeface="Corbel"/>
                <a:ea typeface="Corbel"/>
                <a:cs typeface="Corbel"/>
                <a:sym typeface="Corbel"/>
              </a:defRPr>
            </a:pPr>
            <a:r>
              <a:t>*  Wird ein Kurs mit </a:t>
            </a:r>
            <a:r>
              <a:rPr>
                <a:latin typeface="Helvetica"/>
                <a:ea typeface="Helvetica"/>
                <a:cs typeface="Helvetica"/>
                <a:sym typeface="Helvetica"/>
              </a:rPr>
              <a:t>0</a:t>
            </a:r>
            <a:r>
              <a:t> Punkten bewertet, gilt der Kurs als nicht belegt. Keine Zulassung zur Abiturprüfung!</a:t>
            </a:r>
          </a:p>
        </p:txBody>
      </p:sp>
      <p:sp>
        <p:nvSpPr>
          <p:cNvPr id="452" name="Mindestqualifikation…"/>
          <p:cNvSpPr txBox="1"/>
          <p:nvPr/>
        </p:nvSpPr>
        <p:spPr>
          <a:xfrm>
            <a:off x="946150" y="916940"/>
            <a:ext cx="10756900" cy="5308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marL="540833" indent="-540833" algn="l">
              <a:spcBef>
                <a:spcPts val="3000"/>
              </a:spcBef>
              <a:buSzPct val="100000"/>
              <a:buAutoNum type="arabicPeriod" startAt="4"/>
              <a:defRPr sz="2600" u="sng">
                <a:solidFill>
                  <a:srgbClr val="BB280F"/>
                </a:solidFill>
              </a:defRPr>
            </a:pPr>
            <a:r>
              <a:rPr dirty="0" err="1"/>
              <a:t>Mindestqualifikation</a:t>
            </a:r>
            <a:endParaRPr dirty="0"/>
          </a:p>
          <a:p>
            <a:pPr marL="617033" indent="-540833" algn="l">
              <a:spcBef>
                <a:spcPts val="5500"/>
              </a:spcBef>
              <a:buSzPct val="46604"/>
              <a:buBlip>
                <a:blip r:embed="rId4"/>
              </a:buBlip>
              <a:defRPr sz="2600">
                <a:solidFill>
                  <a:srgbClr val="FFFFFF"/>
                </a:solidFill>
              </a:defRPr>
            </a:pPr>
            <a:r>
              <a:rPr dirty="0" err="1"/>
              <a:t>im</a:t>
            </a:r>
            <a:r>
              <a:rPr dirty="0"/>
              <a:t> </a:t>
            </a:r>
            <a:r>
              <a:rPr dirty="0" err="1"/>
              <a:t>ersten</a:t>
            </a:r>
            <a:r>
              <a:rPr dirty="0"/>
              <a:t> Block der </a:t>
            </a:r>
            <a:r>
              <a:rPr dirty="0" err="1"/>
              <a:t>angerechneten</a:t>
            </a:r>
            <a:r>
              <a:rPr dirty="0"/>
              <a:t> </a:t>
            </a:r>
            <a:r>
              <a:rPr dirty="0" err="1"/>
              <a:t>Kurse</a:t>
            </a:r>
            <a:r>
              <a:rPr dirty="0"/>
              <a:t> </a:t>
            </a:r>
            <a:r>
              <a:rPr dirty="0" err="1"/>
              <a:t>müssen</a:t>
            </a:r>
            <a:r>
              <a:rPr dirty="0"/>
              <a:t> </a:t>
            </a:r>
            <a:r>
              <a:rPr dirty="0" err="1">
                <a:solidFill>
                  <a:srgbClr val="BB280F"/>
                </a:solidFill>
              </a:rPr>
              <a:t>mindestens</a:t>
            </a:r>
            <a:r>
              <a:rPr dirty="0"/>
              <a:t> </a:t>
            </a:r>
            <a:r>
              <a:rPr dirty="0">
                <a:solidFill>
                  <a:srgbClr val="BB280F"/>
                </a:solidFill>
              </a:rPr>
              <a:t>40 </a:t>
            </a:r>
            <a:r>
              <a:rPr dirty="0" err="1">
                <a:solidFill>
                  <a:srgbClr val="BB280F"/>
                </a:solidFill>
              </a:rPr>
              <a:t>Kurse</a:t>
            </a:r>
            <a:r>
              <a:rPr dirty="0"/>
              <a:t> </a:t>
            </a:r>
            <a:r>
              <a:rPr dirty="0" err="1"/>
              <a:t>mit</a:t>
            </a:r>
            <a:r>
              <a:rPr dirty="0"/>
              <a:t> </a:t>
            </a:r>
            <a:r>
              <a:rPr dirty="0" err="1">
                <a:solidFill>
                  <a:srgbClr val="BB280F"/>
                </a:solidFill>
              </a:rPr>
              <a:t>mindestens</a:t>
            </a:r>
            <a:r>
              <a:rPr dirty="0">
                <a:solidFill>
                  <a:srgbClr val="BB280F"/>
                </a:solidFill>
              </a:rPr>
              <a:t> 200 von 600 </a:t>
            </a:r>
            <a:r>
              <a:rPr dirty="0" err="1">
                <a:solidFill>
                  <a:srgbClr val="BB280F"/>
                </a:solidFill>
              </a:rPr>
              <a:t>Punkten</a:t>
            </a:r>
            <a:r>
              <a:rPr dirty="0"/>
              <a:t> </a:t>
            </a:r>
            <a:r>
              <a:rPr dirty="0" err="1"/>
              <a:t>erreicht</a:t>
            </a:r>
            <a:r>
              <a:rPr dirty="0"/>
              <a:t> </a:t>
            </a:r>
            <a:r>
              <a:rPr dirty="0" err="1"/>
              <a:t>werden</a:t>
            </a:r>
            <a:r>
              <a:rPr dirty="0"/>
              <a:t>. </a:t>
            </a:r>
            <a:r>
              <a:rPr dirty="0" err="1"/>
              <a:t>Dabei</a:t>
            </a:r>
            <a:r>
              <a:rPr dirty="0"/>
              <a:t> </a:t>
            </a:r>
            <a:r>
              <a:rPr dirty="0" err="1"/>
              <a:t>dürfen</a:t>
            </a:r>
            <a:r>
              <a:rPr dirty="0"/>
              <a:t> </a:t>
            </a:r>
            <a:r>
              <a:rPr u="sng" dirty="0">
                <a:solidFill>
                  <a:srgbClr val="BB280F"/>
                </a:solidFill>
              </a:rPr>
              <a:t>maximal 8 der </a:t>
            </a:r>
            <a:r>
              <a:rPr u="sng" dirty="0" err="1">
                <a:solidFill>
                  <a:srgbClr val="BB280F"/>
                </a:solidFill>
              </a:rPr>
              <a:t>angerechneten</a:t>
            </a:r>
            <a:r>
              <a:rPr u="sng" dirty="0">
                <a:solidFill>
                  <a:srgbClr val="BB280F"/>
                </a:solidFill>
              </a:rPr>
              <a:t> </a:t>
            </a:r>
            <a:r>
              <a:rPr u="sng" dirty="0" err="1">
                <a:solidFill>
                  <a:srgbClr val="BB280F"/>
                </a:solidFill>
              </a:rPr>
              <a:t>Kurse</a:t>
            </a:r>
            <a:r>
              <a:rPr u="sng" dirty="0">
                <a:solidFill>
                  <a:srgbClr val="BB280F"/>
                </a:solidFill>
              </a:rPr>
              <a:t>, </a:t>
            </a:r>
            <a:r>
              <a:rPr u="sng" dirty="0" err="1">
                <a:solidFill>
                  <a:srgbClr val="BB280F"/>
                </a:solidFill>
              </a:rPr>
              <a:t>davon</a:t>
            </a:r>
            <a:r>
              <a:rPr u="sng" dirty="0">
                <a:solidFill>
                  <a:srgbClr val="BB280F"/>
                </a:solidFill>
              </a:rPr>
              <a:t> </a:t>
            </a:r>
            <a:r>
              <a:rPr u="sng" dirty="0" err="1">
                <a:solidFill>
                  <a:srgbClr val="BB280F"/>
                </a:solidFill>
              </a:rPr>
              <a:t>höchsten</a:t>
            </a:r>
            <a:r>
              <a:rPr u="sng" dirty="0">
                <a:solidFill>
                  <a:srgbClr val="BB280F"/>
                </a:solidFill>
              </a:rPr>
              <a:t> 3 </a:t>
            </a:r>
            <a:r>
              <a:rPr u="sng" dirty="0" err="1">
                <a:solidFill>
                  <a:srgbClr val="BB280F"/>
                </a:solidFill>
              </a:rPr>
              <a:t>Kurse</a:t>
            </a:r>
            <a:r>
              <a:rPr u="sng" dirty="0">
                <a:solidFill>
                  <a:srgbClr val="BB280F"/>
                </a:solidFill>
              </a:rPr>
              <a:t> in </a:t>
            </a:r>
            <a:r>
              <a:rPr u="sng" dirty="0" err="1">
                <a:solidFill>
                  <a:srgbClr val="BB280F"/>
                </a:solidFill>
              </a:rPr>
              <a:t>Leistungsfächern</a:t>
            </a:r>
            <a:r>
              <a:rPr u="sng" dirty="0">
                <a:solidFill>
                  <a:srgbClr val="BB280F"/>
                </a:solidFill>
              </a:rPr>
              <a:t> </a:t>
            </a:r>
            <a:r>
              <a:rPr u="sng" dirty="0" err="1">
                <a:solidFill>
                  <a:srgbClr val="BB280F"/>
                </a:solidFill>
              </a:rPr>
              <a:t>mit</a:t>
            </a:r>
            <a:r>
              <a:rPr u="sng" dirty="0">
                <a:solidFill>
                  <a:srgbClr val="BB280F"/>
                </a:solidFill>
              </a:rPr>
              <a:t> </a:t>
            </a:r>
            <a:r>
              <a:rPr u="sng" dirty="0" err="1">
                <a:solidFill>
                  <a:srgbClr val="BB280F"/>
                </a:solidFill>
              </a:rPr>
              <a:t>jeweils</a:t>
            </a:r>
            <a:r>
              <a:rPr u="sng" dirty="0">
                <a:solidFill>
                  <a:srgbClr val="BB280F"/>
                </a:solidFill>
              </a:rPr>
              <a:t> </a:t>
            </a:r>
            <a:r>
              <a:rPr u="sng" dirty="0" err="1">
                <a:solidFill>
                  <a:srgbClr val="BB280F"/>
                </a:solidFill>
              </a:rPr>
              <a:t>weniger</a:t>
            </a:r>
            <a:r>
              <a:rPr u="sng" dirty="0">
                <a:solidFill>
                  <a:srgbClr val="BB280F"/>
                </a:solidFill>
              </a:rPr>
              <a:t> </a:t>
            </a:r>
            <a:r>
              <a:rPr u="sng" dirty="0" err="1">
                <a:solidFill>
                  <a:srgbClr val="BB280F"/>
                </a:solidFill>
              </a:rPr>
              <a:t>als</a:t>
            </a:r>
            <a:r>
              <a:rPr u="sng" dirty="0">
                <a:solidFill>
                  <a:srgbClr val="BB280F"/>
                </a:solidFill>
              </a:rPr>
              <a:t> 5 </a:t>
            </a:r>
            <a:r>
              <a:rPr u="sng" dirty="0" err="1">
                <a:solidFill>
                  <a:srgbClr val="BB280F"/>
                </a:solidFill>
              </a:rPr>
              <a:t>Notenpunkten</a:t>
            </a:r>
            <a:r>
              <a:rPr dirty="0"/>
              <a:t> </a:t>
            </a:r>
            <a:r>
              <a:rPr dirty="0" err="1"/>
              <a:t>enthalten</a:t>
            </a:r>
            <a:r>
              <a:rPr dirty="0"/>
              <a:t> sein.*</a:t>
            </a:r>
          </a:p>
          <a:p>
            <a:pPr marL="617033" indent="-540833" algn="l">
              <a:spcBef>
                <a:spcPts val="2400"/>
              </a:spcBef>
              <a:buSzPct val="46604"/>
              <a:buBlip>
                <a:blip r:embed="rId4"/>
              </a:buBlip>
              <a:defRPr sz="2600">
                <a:solidFill>
                  <a:srgbClr val="FFFFFF"/>
                </a:solidFill>
              </a:defRPr>
            </a:pPr>
            <a:r>
              <a:rPr dirty="0" err="1"/>
              <a:t>im</a:t>
            </a:r>
            <a:r>
              <a:rPr dirty="0"/>
              <a:t> </a:t>
            </a:r>
            <a:r>
              <a:rPr dirty="0" err="1">
                <a:solidFill>
                  <a:srgbClr val="6E6759"/>
                </a:solidFill>
              </a:rPr>
              <a:t>zweiten</a:t>
            </a:r>
            <a:r>
              <a:rPr dirty="0">
                <a:solidFill>
                  <a:srgbClr val="6E6759"/>
                </a:solidFill>
              </a:rPr>
              <a:t> Block</a:t>
            </a:r>
            <a:r>
              <a:rPr dirty="0"/>
              <a:t> der </a:t>
            </a:r>
            <a:r>
              <a:rPr dirty="0" err="1"/>
              <a:t>Leistungen</a:t>
            </a:r>
            <a:r>
              <a:rPr dirty="0"/>
              <a:t> </a:t>
            </a:r>
            <a:r>
              <a:rPr dirty="0" err="1"/>
              <a:t>aus</a:t>
            </a:r>
            <a:r>
              <a:rPr dirty="0"/>
              <a:t> der </a:t>
            </a:r>
            <a:r>
              <a:rPr dirty="0" err="1"/>
              <a:t>Abiturprüfung</a:t>
            </a:r>
            <a:r>
              <a:rPr dirty="0"/>
              <a:t> </a:t>
            </a:r>
            <a:r>
              <a:rPr dirty="0" err="1"/>
              <a:t>müssen</a:t>
            </a:r>
            <a:r>
              <a:rPr dirty="0"/>
              <a:t> </a:t>
            </a:r>
            <a:r>
              <a:rPr dirty="0" err="1">
                <a:solidFill>
                  <a:srgbClr val="BB280F"/>
                </a:solidFill>
              </a:rPr>
              <a:t>mindestens</a:t>
            </a:r>
            <a:r>
              <a:rPr dirty="0">
                <a:solidFill>
                  <a:srgbClr val="BB280F"/>
                </a:solidFill>
              </a:rPr>
              <a:t> 100 von 300 </a:t>
            </a:r>
            <a:r>
              <a:rPr dirty="0" err="1">
                <a:solidFill>
                  <a:srgbClr val="BB280F"/>
                </a:solidFill>
              </a:rPr>
              <a:t>Punkten</a:t>
            </a:r>
            <a:r>
              <a:rPr dirty="0"/>
              <a:t> </a:t>
            </a:r>
            <a:r>
              <a:rPr dirty="0" err="1"/>
              <a:t>erreicht</a:t>
            </a:r>
            <a:r>
              <a:rPr dirty="0"/>
              <a:t> </a:t>
            </a:r>
            <a:r>
              <a:rPr dirty="0" err="1"/>
              <a:t>werden</a:t>
            </a:r>
            <a:r>
              <a:rPr dirty="0"/>
              <a:t>. </a:t>
            </a:r>
            <a:r>
              <a:rPr dirty="0" err="1"/>
              <a:t>Dabei</a:t>
            </a:r>
            <a:r>
              <a:rPr dirty="0"/>
              <a:t> </a:t>
            </a:r>
            <a:r>
              <a:rPr dirty="0" err="1"/>
              <a:t>müssen</a:t>
            </a:r>
            <a:r>
              <a:rPr dirty="0"/>
              <a:t> Sie </a:t>
            </a:r>
            <a:r>
              <a:rPr dirty="0">
                <a:solidFill>
                  <a:schemeClr val="accent5">
                    <a:hueOff val="-176146"/>
                    <a:satOff val="3665"/>
                    <a:lumOff val="-13986"/>
                  </a:schemeClr>
                </a:solidFill>
              </a:rPr>
              <a:t>in </a:t>
            </a:r>
            <a:r>
              <a:rPr dirty="0" err="1">
                <a:solidFill>
                  <a:schemeClr val="accent5">
                    <a:hueOff val="-176146"/>
                    <a:satOff val="3665"/>
                    <a:lumOff val="-13986"/>
                  </a:schemeClr>
                </a:solidFill>
              </a:rPr>
              <a:t>drei</a:t>
            </a:r>
            <a:r>
              <a:rPr dirty="0"/>
              <a:t> </a:t>
            </a:r>
            <a:r>
              <a:rPr dirty="0" err="1"/>
              <a:t>Ihrer</a:t>
            </a:r>
            <a:r>
              <a:rPr dirty="0"/>
              <a:t> </a:t>
            </a:r>
            <a:r>
              <a:rPr dirty="0" err="1"/>
              <a:t>fünf</a:t>
            </a:r>
            <a:r>
              <a:rPr dirty="0"/>
              <a:t> </a:t>
            </a:r>
            <a:r>
              <a:rPr dirty="0" err="1">
                <a:solidFill>
                  <a:schemeClr val="accent5">
                    <a:hueOff val="-176146"/>
                    <a:satOff val="3665"/>
                    <a:lumOff val="-13986"/>
                  </a:schemeClr>
                </a:solidFill>
              </a:rPr>
              <a:t>Prüfungsfächer</a:t>
            </a:r>
            <a:r>
              <a:rPr dirty="0"/>
              <a:t>, </a:t>
            </a:r>
            <a:r>
              <a:rPr dirty="0" err="1"/>
              <a:t>darunter</a:t>
            </a:r>
            <a:r>
              <a:rPr dirty="0"/>
              <a:t> </a:t>
            </a:r>
            <a:r>
              <a:rPr dirty="0" err="1">
                <a:solidFill>
                  <a:schemeClr val="accent5">
                    <a:hueOff val="-176146"/>
                    <a:satOff val="3665"/>
                    <a:lumOff val="-13986"/>
                  </a:schemeClr>
                </a:solidFill>
              </a:rPr>
              <a:t>mindestens</a:t>
            </a:r>
            <a:r>
              <a:rPr dirty="0">
                <a:solidFill>
                  <a:schemeClr val="accent5">
                    <a:hueOff val="-176146"/>
                    <a:satOff val="3665"/>
                    <a:lumOff val="-13986"/>
                  </a:schemeClr>
                </a:solidFill>
              </a:rPr>
              <a:t> </a:t>
            </a:r>
            <a:r>
              <a:rPr dirty="0" err="1">
                <a:solidFill>
                  <a:schemeClr val="accent5">
                    <a:hueOff val="-176146"/>
                    <a:satOff val="3665"/>
                    <a:lumOff val="-13986"/>
                  </a:schemeClr>
                </a:solidFill>
              </a:rPr>
              <a:t>zwei</a:t>
            </a:r>
            <a:r>
              <a:rPr dirty="0">
                <a:solidFill>
                  <a:schemeClr val="accent5">
                    <a:hueOff val="-176146"/>
                    <a:satOff val="3665"/>
                    <a:lumOff val="-13986"/>
                  </a:schemeClr>
                </a:solidFill>
              </a:rPr>
              <a:t> </a:t>
            </a:r>
            <a:r>
              <a:rPr dirty="0" err="1">
                <a:solidFill>
                  <a:schemeClr val="accent5">
                    <a:hueOff val="-176146"/>
                    <a:satOff val="3665"/>
                    <a:lumOff val="-13986"/>
                  </a:schemeClr>
                </a:solidFill>
              </a:rPr>
              <a:t>Leistungsfächer</a:t>
            </a:r>
            <a:r>
              <a:rPr dirty="0"/>
              <a:t> </a:t>
            </a:r>
            <a:r>
              <a:rPr u="sng" dirty="0" err="1">
                <a:solidFill>
                  <a:srgbClr val="BB280F"/>
                </a:solidFill>
              </a:rPr>
              <a:t>jeweils</a:t>
            </a:r>
            <a:r>
              <a:rPr u="sng" dirty="0">
                <a:solidFill>
                  <a:srgbClr val="BB280F"/>
                </a:solidFill>
              </a:rPr>
              <a:t> </a:t>
            </a:r>
            <a:r>
              <a:rPr u="sng" dirty="0" err="1">
                <a:solidFill>
                  <a:srgbClr val="BB280F"/>
                </a:solidFill>
              </a:rPr>
              <a:t>mindestens</a:t>
            </a:r>
            <a:r>
              <a:rPr u="sng" dirty="0">
                <a:solidFill>
                  <a:srgbClr val="BB280F"/>
                </a:solidFill>
              </a:rPr>
              <a:t> 20 </a:t>
            </a:r>
            <a:r>
              <a:rPr u="sng" dirty="0" err="1">
                <a:solidFill>
                  <a:srgbClr val="BB280F"/>
                </a:solidFill>
              </a:rPr>
              <a:t>Punkte</a:t>
            </a:r>
            <a:r>
              <a:rPr u="sng" dirty="0">
                <a:solidFill>
                  <a:srgbClr val="BB280F"/>
                </a:solidFill>
              </a:rPr>
              <a:t> (in </a:t>
            </a:r>
            <a:r>
              <a:rPr u="sng" dirty="0" err="1">
                <a:solidFill>
                  <a:srgbClr val="BB280F"/>
                </a:solidFill>
              </a:rPr>
              <a:t>vierfacher</a:t>
            </a:r>
            <a:r>
              <a:rPr u="sng" dirty="0">
                <a:solidFill>
                  <a:srgbClr val="BB280F"/>
                </a:solidFill>
              </a:rPr>
              <a:t> </a:t>
            </a:r>
            <a:r>
              <a:rPr u="sng" dirty="0" err="1">
                <a:solidFill>
                  <a:srgbClr val="BB280F"/>
                </a:solidFill>
              </a:rPr>
              <a:t>Wertung</a:t>
            </a:r>
            <a:r>
              <a:rPr u="sng" dirty="0">
                <a:solidFill>
                  <a:srgbClr val="BB280F"/>
                </a:solidFill>
              </a:rPr>
              <a:t>)</a:t>
            </a:r>
            <a:r>
              <a:rPr dirty="0"/>
              <a:t> </a:t>
            </a:r>
            <a:r>
              <a:rPr dirty="0" err="1"/>
              <a:t>erreichen</a:t>
            </a:r>
            <a:r>
              <a:rPr dirty="0"/>
              <a:t>. In </a:t>
            </a:r>
            <a:r>
              <a:rPr dirty="0" err="1">
                <a:solidFill>
                  <a:schemeClr val="accent5">
                    <a:hueOff val="-176146"/>
                    <a:satOff val="3665"/>
                    <a:lumOff val="-13986"/>
                  </a:schemeClr>
                </a:solidFill>
              </a:rPr>
              <a:t>allen</a:t>
            </a:r>
            <a:r>
              <a:rPr dirty="0">
                <a:solidFill>
                  <a:schemeClr val="accent5">
                    <a:hueOff val="-176146"/>
                    <a:satOff val="3665"/>
                    <a:lumOff val="-13986"/>
                  </a:schemeClr>
                </a:solidFill>
              </a:rPr>
              <a:t> </a:t>
            </a:r>
            <a:r>
              <a:rPr dirty="0" err="1">
                <a:solidFill>
                  <a:schemeClr val="accent5">
                    <a:hueOff val="-176146"/>
                    <a:satOff val="3665"/>
                    <a:lumOff val="-13986"/>
                  </a:schemeClr>
                </a:solidFill>
              </a:rPr>
              <a:t>Prüfungsfächern</a:t>
            </a:r>
            <a:r>
              <a:rPr dirty="0"/>
              <a:t> </a:t>
            </a:r>
            <a:r>
              <a:rPr dirty="0" err="1"/>
              <a:t>müssen</a:t>
            </a:r>
            <a:r>
              <a:rPr dirty="0"/>
              <a:t> Sie</a:t>
            </a:r>
            <a:r>
              <a:rPr u="sng" dirty="0">
                <a:solidFill>
                  <a:schemeClr val="accent5">
                    <a:hueOff val="-176146"/>
                    <a:satOff val="3665"/>
                    <a:lumOff val="-13986"/>
                  </a:schemeClr>
                </a:solidFill>
              </a:rPr>
              <a:t> </a:t>
            </a:r>
            <a:r>
              <a:rPr u="sng" dirty="0" err="1">
                <a:solidFill>
                  <a:schemeClr val="accent5">
                    <a:hueOff val="-176146"/>
                    <a:satOff val="3665"/>
                    <a:lumOff val="-13986"/>
                  </a:schemeClr>
                </a:solidFill>
              </a:rPr>
              <a:t>mindestens</a:t>
            </a:r>
            <a:r>
              <a:rPr u="sng" dirty="0">
                <a:solidFill>
                  <a:schemeClr val="accent5">
                    <a:hueOff val="-176146"/>
                    <a:satOff val="3665"/>
                    <a:lumOff val="-13986"/>
                  </a:schemeClr>
                </a:solidFill>
              </a:rPr>
              <a:t> 4 </a:t>
            </a:r>
            <a:r>
              <a:rPr u="sng" dirty="0" err="1">
                <a:solidFill>
                  <a:schemeClr val="accent5">
                    <a:hueOff val="-176146"/>
                    <a:satOff val="3665"/>
                    <a:lumOff val="-13986"/>
                  </a:schemeClr>
                </a:solidFill>
              </a:rPr>
              <a:t>Punkte</a:t>
            </a:r>
            <a:r>
              <a:rPr u="sng" dirty="0">
                <a:solidFill>
                  <a:schemeClr val="accent5">
                    <a:hueOff val="-176146"/>
                    <a:satOff val="3665"/>
                    <a:lumOff val="-13986"/>
                  </a:schemeClr>
                </a:solidFill>
              </a:rPr>
              <a:t> (in </a:t>
            </a:r>
            <a:r>
              <a:rPr u="sng" dirty="0" err="1">
                <a:solidFill>
                  <a:schemeClr val="accent5">
                    <a:hueOff val="-176146"/>
                    <a:satOff val="3665"/>
                    <a:lumOff val="-13986"/>
                  </a:schemeClr>
                </a:solidFill>
              </a:rPr>
              <a:t>vierfacher</a:t>
            </a:r>
            <a:r>
              <a:rPr u="sng" dirty="0">
                <a:solidFill>
                  <a:schemeClr val="accent5">
                    <a:hueOff val="-176146"/>
                    <a:satOff val="3665"/>
                    <a:lumOff val="-13986"/>
                  </a:schemeClr>
                </a:solidFill>
              </a:rPr>
              <a:t> </a:t>
            </a:r>
            <a:r>
              <a:rPr u="sng" dirty="0" err="1">
                <a:solidFill>
                  <a:schemeClr val="accent5">
                    <a:hueOff val="-176146"/>
                    <a:satOff val="3665"/>
                    <a:lumOff val="-13986"/>
                  </a:schemeClr>
                </a:solidFill>
              </a:rPr>
              <a:t>Wertung</a:t>
            </a:r>
            <a:r>
              <a:rPr u="sng" dirty="0">
                <a:solidFill>
                  <a:schemeClr val="accent5">
                    <a:hueOff val="-176146"/>
                    <a:satOff val="3665"/>
                    <a:lumOff val="-13986"/>
                  </a:schemeClr>
                </a:solidFill>
              </a:rPr>
              <a:t>)</a:t>
            </a:r>
            <a:r>
              <a:rPr dirty="0"/>
              <a:t> </a:t>
            </a:r>
            <a:r>
              <a:rPr dirty="0" err="1"/>
              <a:t>erreichen</a:t>
            </a:r>
            <a:r>
              <a:rPr dirty="0"/>
              <a:t>. </a:t>
            </a:r>
          </a:p>
        </p:txBody>
      </p:sp>
      <p:sp>
        <p:nvSpPr>
          <p:cNvPr id="453" name="Was zählt alles zum Abiturschnitt?"/>
          <p:cNvSpPr txBox="1"/>
          <p:nvPr/>
        </p:nvSpPr>
        <p:spPr>
          <a:xfrm>
            <a:off x="967118" y="143510"/>
            <a:ext cx="9525001" cy="652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Was zählt alles zum Abiturschnitt?</a:t>
            </a:r>
          </a:p>
        </p:txBody>
      </p:sp>
    </p:spTree>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type="lt">
                                    <p:tmAbs val="0"/>
                                  </p:iterate>
                                  <p:childTnLst>
                                    <p:set>
                                      <p:cBhvr>
                                        <p:cTn id="6" fill="hold"/>
                                        <p:tgtEl>
                                          <p:spTgt spid="452">
                                            <p:bg/>
                                          </p:spTgt>
                                        </p:tgtEl>
                                        <p:attrNameLst>
                                          <p:attrName>style.visibility</p:attrName>
                                        </p:attrNameLst>
                                      </p:cBhvr>
                                      <p:to>
                                        <p:strVal val="visible"/>
                                      </p:to>
                                    </p:set>
                                    <p:animEffect transition="in" filter="dissolve">
                                      <p:cBhvr>
                                        <p:cTn id="7" dur="2000"/>
                                        <p:tgtEl>
                                          <p:spTgt spid="452">
                                            <p:bg/>
                                          </p:spTgt>
                                        </p:tgtEl>
                                      </p:cBhvr>
                                    </p:animEffect>
                                  </p:childTnLst>
                                </p:cTn>
                              </p:par>
                              <p:par>
                                <p:cTn id="8" presetID="9" presetClass="entr" presetSubtype="0" fill="hold" grpId="1" nodeType="withEffect">
                                  <p:stCondLst>
                                    <p:cond delay="0"/>
                                  </p:stCondLst>
                                  <p:iterate type="lt">
                                    <p:tmAbs val="0"/>
                                  </p:iterate>
                                  <p:childTnLst>
                                    <p:set>
                                      <p:cBhvr>
                                        <p:cTn id="9" fill="hold"/>
                                        <p:tgtEl>
                                          <p:spTgt spid="452">
                                            <p:txEl>
                                              <p:pRg st="0" end="0"/>
                                            </p:txEl>
                                          </p:spTgt>
                                        </p:tgtEl>
                                        <p:attrNameLst>
                                          <p:attrName>style.visibility</p:attrName>
                                        </p:attrNameLst>
                                      </p:cBhvr>
                                      <p:to>
                                        <p:strVal val="visible"/>
                                      </p:to>
                                    </p:set>
                                    <p:animEffect transition="in" filter="dissolve">
                                      <p:cBhvr>
                                        <p:cTn id="10" dur="2000"/>
                                        <p:tgtEl>
                                          <p:spTgt spid="45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iterate>
                                    <p:tmAbs val="0"/>
                                  </p:iterate>
                                  <p:childTnLst>
                                    <p:set>
                                      <p:cBhvr>
                                        <p:cTn id="14" fill="hold"/>
                                        <p:tgtEl>
                                          <p:spTgt spid="448"/>
                                        </p:tgtEl>
                                        <p:attrNameLst>
                                          <p:attrName>style.visibility</p:attrName>
                                        </p:attrNameLst>
                                      </p:cBhvr>
                                      <p:to>
                                        <p:strVal val="visible"/>
                                      </p:to>
                                    </p:set>
                                  </p:childTnLst>
                                </p:cTn>
                              </p:par>
                            </p:childTnLst>
                          </p:cTn>
                        </p:par>
                        <p:par>
                          <p:cTn id="15" fill="hold">
                            <p:stCondLst>
                              <p:cond delay="0"/>
                            </p:stCondLst>
                            <p:childTnLst>
                              <p:par>
                                <p:cTn id="16" presetID="9" presetClass="entr" fill="hold" grpId="1" nodeType="afterEffect">
                                  <p:stCondLst>
                                    <p:cond delay="500"/>
                                  </p:stCondLst>
                                  <p:iterate type="lt">
                                    <p:tmAbs val="0"/>
                                  </p:iterate>
                                  <p:childTnLst>
                                    <p:set>
                                      <p:cBhvr>
                                        <p:cTn id="17" fill="hold"/>
                                        <p:tgtEl>
                                          <p:spTgt spid="452">
                                            <p:txEl>
                                              <p:pRg st="1" end="1"/>
                                            </p:txEl>
                                          </p:spTgt>
                                        </p:tgtEl>
                                        <p:attrNameLst>
                                          <p:attrName>style.visibility</p:attrName>
                                        </p:attrNameLst>
                                      </p:cBhvr>
                                      <p:to>
                                        <p:strVal val="visible"/>
                                      </p:to>
                                    </p:set>
                                    <p:animEffect transition="in" filter="dissolve">
                                      <p:cBhvr>
                                        <p:cTn id="18" dur="2000"/>
                                        <p:tgtEl>
                                          <p:spTgt spid="452">
                                            <p:txEl>
                                              <p:pRg st="1" end="1"/>
                                            </p:txEl>
                                          </p:spTgt>
                                        </p:tgtEl>
                                      </p:cBhvr>
                                    </p:animEffect>
                                  </p:childTnLst>
                                </p:cTn>
                              </p:par>
                            </p:childTnLst>
                          </p:cTn>
                        </p:par>
                        <p:par>
                          <p:cTn id="19" fill="hold">
                            <p:stCondLst>
                              <p:cond delay="2500"/>
                            </p:stCondLst>
                            <p:childTnLst>
                              <p:par>
                                <p:cTn id="20" presetID="23" presetClass="entr" presetSubtype="16" fill="hold" grpId="3" nodeType="afterEffect">
                                  <p:stCondLst>
                                    <p:cond delay="0"/>
                                  </p:stCondLst>
                                  <p:iterate>
                                    <p:tmAbs val="0"/>
                                  </p:iterate>
                                  <p:childTnLst>
                                    <p:set>
                                      <p:cBhvr>
                                        <p:cTn id="21" fill="hold"/>
                                        <p:tgtEl>
                                          <p:spTgt spid="450"/>
                                        </p:tgtEl>
                                        <p:attrNameLst>
                                          <p:attrName>style.visibility</p:attrName>
                                        </p:attrNameLst>
                                      </p:cBhvr>
                                      <p:to>
                                        <p:strVal val="visible"/>
                                      </p:to>
                                    </p:set>
                                    <p:anim calcmode="lin" valueType="num">
                                      <p:cBhvr>
                                        <p:cTn id="22" dur="1000" fill="hold"/>
                                        <p:tgtEl>
                                          <p:spTgt spid="450"/>
                                        </p:tgtEl>
                                        <p:attrNameLst>
                                          <p:attrName>ppt_w</p:attrName>
                                        </p:attrNameLst>
                                      </p:cBhvr>
                                      <p:tavLst>
                                        <p:tav tm="0">
                                          <p:val>
                                            <p:fltVal val="0"/>
                                          </p:val>
                                        </p:tav>
                                        <p:tav tm="100000">
                                          <p:val>
                                            <p:strVal val="#ppt_w"/>
                                          </p:val>
                                        </p:tav>
                                      </p:tavLst>
                                    </p:anim>
                                    <p:anim calcmode="lin" valueType="num">
                                      <p:cBhvr>
                                        <p:cTn id="23" dur="1000" fill="hold"/>
                                        <p:tgtEl>
                                          <p:spTgt spid="450"/>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23" presetClass="entr" presetSubtype="16" fill="hold" grpId="4" nodeType="afterEffect">
                                  <p:stCondLst>
                                    <p:cond delay="0"/>
                                  </p:stCondLst>
                                  <p:iterate>
                                    <p:tmAbs val="0"/>
                                  </p:iterate>
                                  <p:childTnLst>
                                    <p:set>
                                      <p:cBhvr>
                                        <p:cTn id="26" fill="hold"/>
                                        <p:tgtEl>
                                          <p:spTgt spid="451"/>
                                        </p:tgtEl>
                                        <p:attrNameLst>
                                          <p:attrName>style.visibility</p:attrName>
                                        </p:attrNameLst>
                                      </p:cBhvr>
                                      <p:to>
                                        <p:strVal val="visible"/>
                                      </p:to>
                                    </p:set>
                                    <p:anim calcmode="lin" valueType="num">
                                      <p:cBhvr>
                                        <p:cTn id="27" dur="2000" fill="hold"/>
                                        <p:tgtEl>
                                          <p:spTgt spid="451"/>
                                        </p:tgtEl>
                                        <p:attrNameLst>
                                          <p:attrName>ppt_w</p:attrName>
                                        </p:attrNameLst>
                                      </p:cBhvr>
                                      <p:tavLst>
                                        <p:tav tm="0">
                                          <p:val>
                                            <p:fltVal val="0"/>
                                          </p:val>
                                        </p:tav>
                                        <p:tav tm="100000">
                                          <p:val>
                                            <p:strVal val="#ppt_w"/>
                                          </p:val>
                                        </p:tav>
                                      </p:tavLst>
                                    </p:anim>
                                    <p:anim calcmode="lin" valueType="num">
                                      <p:cBhvr>
                                        <p:cTn id="28" dur="2000" fill="hold"/>
                                        <p:tgtEl>
                                          <p:spTgt spid="451"/>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5" nodeType="clickEffect">
                                  <p:stCondLst>
                                    <p:cond delay="0"/>
                                  </p:stCondLst>
                                  <p:iterate>
                                    <p:tmAbs val="0"/>
                                  </p:iterate>
                                  <p:childTnLst>
                                    <p:set>
                                      <p:cBhvr>
                                        <p:cTn id="32" fill="hold"/>
                                        <p:tgtEl>
                                          <p:spTgt spid="447"/>
                                        </p:tgtEl>
                                        <p:attrNameLst>
                                          <p:attrName>style.visibility</p:attrName>
                                        </p:attrNameLst>
                                      </p:cBhvr>
                                      <p:to>
                                        <p:strVal val="visible"/>
                                      </p:to>
                                    </p:set>
                                  </p:childTnLst>
                                </p:cTn>
                              </p:par>
                            </p:childTnLst>
                          </p:cTn>
                        </p:par>
                        <p:par>
                          <p:cTn id="33" fill="hold">
                            <p:stCondLst>
                              <p:cond delay="0"/>
                            </p:stCondLst>
                            <p:childTnLst>
                              <p:par>
                                <p:cTn id="34" presetID="9" presetClass="entr" fill="hold" grpId="1" nodeType="afterEffect">
                                  <p:stCondLst>
                                    <p:cond delay="500"/>
                                  </p:stCondLst>
                                  <p:iterate type="lt">
                                    <p:tmAbs val="0"/>
                                  </p:iterate>
                                  <p:childTnLst>
                                    <p:set>
                                      <p:cBhvr>
                                        <p:cTn id="35" fill="hold"/>
                                        <p:tgtEl>
                                          <p:spTgt spid="452">
                                            <p:txEl>
                                              <p:pRg st="2" end="2"/>
                                            </p:txEl>
                                          </p:spTgt>
                                        </p:tgtEl>
                                        <p:attrNameLst>
                                          <p:attrName>style.visibility</p:attrName>
                                        </p:attrNameLst>
                                      </p:cBhvr>
                                      <p:to>
                                        <p:strVal val="visible"/>
                                      </p:to>
                                    </p:set>
                                    <p:animEffect transition="in" filter="dissolve">
                                      <p:cBhvr>
                                        <p:cTn id="36" dur="2000"/>
                                        <p:tgtEl>
                                          <p:spTgt spid="4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 grpId="5" animBg="1" advAuto="0"/>
      <p:bldP spid="448" grpId="2" animBg="1" advAuto="0"/>
      <p:bldP spid="450" grpId="3" animBg="1" advAuto="0"/>
      <p:bldP spid="451" grpId="4" animBg="1" advAuto="0"/>
      <p:bldP spid="452" grpId="1" build="p" bldLvl="5"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F978"/>
            </a:gs>
            <a:gs pos="100000">
              <a:srgbClr val="199012"/>
            </a:gs>
          </a:gsLst>
          <a:lin ang="5400000" scaled="0"/>
        </a:gradFill>
        <a:effectLst/>
      </p:bgPr>
    </p:bg>
    <p:spTree>
      <p:nvGrpSpPr>
        <p:cNvPr id="1" name=""/>
        <p:cNvGrpSpPr/>
        <p:nvPr/>
      </p:nvGrpSpPr>
      <p:grpSpPr>
        <a:xfrm>
          <a:off x="0" y="0"/>
          <a:ext cx="0" cy="0"/>
          <a:chOff x="0" y="0"/>
          <a:chExt cx="0" cy="0"/>
        </a:xfrm>
      </p:grpSpPr>
      <p:sp>
        <p:nvSpPr>
          <p:cNvPr id="455" name="5"/>
          <p:cNvSpPr txBox="1"/>
          <p:nvPr/>
        </p:nvSpPr>
        <p:spPr>
          <a:xfrm>
            <a:off x="11736718" y="80010"/>
            <a:ext cx="774701" cy="652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5</a:t>
            </a:r>
          </a:p>
        </p:txBody>
      </p:sp>
      <p:graphicFrame>
        <p:nvGraphicFramePr>
          <p:cNvPr id="456" name="3D-Kreisdiagramm"/>
          <p:cNvGraphicFramePr/>
          <p:nvPr/>
        </p:nvGraphicFramePr>
        <p:xfrm>
          <a:off x="7407793" y="2167808"/>
          <a:ext cx="4590410" cy="44410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57" name="Gestapeltes 3D-Säulendiagramm"/>
          <p:cNvGraphicFramePr/>
          <p:nvPr/>
        </p:nvGraphicFramePr>
        <p:xfrm>
          <a:off x="1116041" y="3174908"/>
          <a:ext cx="5409841" cy="3320300"/>
        </p:xfrm>
        <a:graphic>
          <a:graphicData uri="http://schemas.openxmlformats.org/drawingml/2006/chart">
            <c:chart xmlns:c="http://schemas.openxmlformats.org/drawingml/2006/chart" xmlns:r="http://schemas.openxmlformats.org/officeDocument/2006/relationships" r:id="rId3"/>
          </a:graphicData>
        </a:graphic>
      </p:graphicFrame>
      <p:grpSp>
        <p:nvGrpSpPr>
          <p:cNvPr id="460" name="Gruppieren"/>
          <p:cNvGrpSpPr/>
          <p:nvPr/>
        </p:nvGrpSpPr>
        <p:grpSpPr>
          <a:xfrm>
            <a:off x="6205867" y="4749800"/>
            <a:ext cx="1143001" cy="1181100"/>
            <a:chOff x="0" y="0"/>
            <a:chExt cx="1143000" cy="1181099"/>
          </a:xfrm>
        </p:grpSpPr>
        <p:sp>
          <p:nvSpPr>
            <p:cNvPr id="458" name="Max. Punktzahl"/>
            <p:cNvSpPr txBox="1"/>
            <p:nvPr/>
          </p:nvSpPr>
          <p:spPr>
            <a:xfrm>
              <a:off x="0" y="0"/>
              <a:ext cx="1143001" cy="3883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1400"/>
              </a:lvl1pPr>
            </a:lstStyle>
            <a:p>
              <a:r>
                <a:t>Max. Punktzahl</a:t>
              </a:r>
            </a:p>
          </p:txBody>
        </p:sp>
        <p:sp>
          <p:nvSpPr>
            <p:cNvPr id="459" name="Min. Punktzahl"/>
            <p:cNvSpPr txBox="1"/>
            <p:nvPr/>
          </p:nvSpPr>
          <p:spPr>
            <a:xfrm>
              <a:off x="20244" y="792793"/>
              <a:ext cx="1102514" cy="38830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1400"/>
              </a:lvl1pPr>
            </a:lstStyle>
            <a:p>
              <a:r>
                <a:t>Min. Punktzahl</a:t>
              </a:r>
            </a:p>
          </p:txBody>
        </p:sp>
      </p:grpSp>
      <p:grpSp>
        <p:nvGrpSpPr>
          <p:cNvPr id="463" name="Gruppieren"/>
          <p:cNvGrpSpPr/>
          <p:nvPr/>
        </p:nvGrpSpPr>
        <p:grpSpPr>
          <a:xfrm>
            <a:off x="869281" y="3276600"/>
            <a:ext cx="1143001" cy="1600201"/>
            <a:chOff x="0" y="0"/>
            <a:chExt cx="1142999" cy="1600200"/>
          </a:xfrm>
        </p:grpSpPr>
        <p:sp>
          <p:nvSpPr>
            <p:cNvPr id="461" name="Max. Punktzahl"/>
            <p:cNvSpPr txBox="1"/>
            <p:nvPr/>
          </p:nvSpPr>
          <p:spPr>
            <a:xfrm>
              <a:off x="5152" y="0"/>
              <a:ext cx="1137848" cy="31739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1400"/>
              </a:lvl1pPr>
            </a:lstStyle>
            <a:p>
              <a:r>
                <a:t>Max. Punktzahl</a:t>
              </a:r>
            </a:p>
          </p:txBody>
        </p:sp>
        <p:sp>
          <p:nvSpPr>
            <p:cNvPr id="462" name="Min. Punktzahl"/>
            <p:cNvSpPr txBox="1"/>
            <p:nvPr/>
          </p:nvSpPr>
          <p:spPr>
            <a:xfrm>
              <a:off x="0" y="1282805"/>
              <a:ext cx="1097543" cy="31739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noAutofit/>
            </a:bodyPr>
            <a:lstStyle>
              <a:lvl1pPr>
                <a:defRPr sz="1400"/>
              </a:lvl1pPr>
            </a:lstStyle>
            <a:p>
              <a:r>
                <a:t>Min. Punktzahl</a:t>
              </a:r>
            </a:p>
          </p:txBody>
        </p:sp>
      </p:grpSp>
      <p:sp>
        <p:nvSpPr>
          <p:cNvPr id="464" name="Gesamtqualifikation im Abitur"/>
          <p:cNvSpPr txBox="1"/>
          <p:nvPr/>
        </p:nvSpPr>
        <p:spPr>
          <a:xfrm>
            <a:off x="6502400" y="1308100"/>
            <a:ext cx="5486400" cy="635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lgn="l">
              <a:spcBef>
                <a:spcPts val="2400"/>
              </a:spcBef>
              <a:defRPr>
                <a:solidFill>
                  <a:srgbClr val="BB280F"/>
                </a:solidFill>
              </a:defRPr>
            </a:lvl1pPr>
          </a:lstStyle>
          <a:p>
            <a:r>
              <a:t>Gesamtqualifikation im Abitur</a:t>
            </a:r>
          </a:p>
        </p:txBody>
      </p:sp>
      <p:sp>
        <p:nvSpPr>
          <p:cNvPr id="465" name="Die insgesamt erreichten Punkte werden in eine Durchschnittsnote umgerechnet (z.B. 629 Punkte → Note 2,1)."/>
          <p:cNvSpPr txBox="1"/>
          <p:nvPr/>
        </p:nvSpPr>
        <p:spPr>
          <a:xfrm>
            <a:off x="6974218" y="6305549"/>
            <a:ext cx="5156201" cy="2476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r>
              <a:t>Die insgesamt erreichten Punkte werden in eine Durchschnittsnote umgerechnet (z.B. 629 Punkte → Note 2,1).</a:t>
            </a:r>
          </a:p>
        </p:txBody>
      </p:sp>
      <p:sp>
        <p:nvSpPr>
          <p:cNvPr id="466" name="Block II (Abiturleistungen)"/>
          <p:cNvSpPr txBox="1"/>
          <p:nvPr/>
        </p:nvSpPr>
        <p:spPr>
          <a:xfrm>
            <a:off x="4146291" y="6311900"/>
            <a:ext cx="2823755" cy="40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100"/>
            </a:lvl1pPr>
          </a:lstStyle>
          <a:p>
            <a:r>
              <a:t>Block II (Abiturleistungen)</a:t>
            </a:r>
          </a:p>
        </p:txBody>
      </p:sp>
      <p:sp>
        <p:nvSpPr>
          <p:cNvPr id="467" name="Gesamtqualifikation nach Blöcken"/>
          <p:cNvSpPr txBox="1">
            <a:spLocks noGrp="1"/>
          </p:cNvSpPr>
          <p:nvPr>
            <p:ph type="subTitle" sz="quarter" idx="1"/>
          </p:nvPr>
        </p:nvSpPr>
        <p:spPr>
          <a:xfrm>
            <a:off x="723900" y="1308100"/>
            <a:ext cx="5486400" cy="635000"/>
          </a:xfrm>
          <a:prstGeom prst="rect">
            <a:avLst/>
          </a:prstGeom>
        </p:spPr>
        <p:txBody>
          <a:bodyPr/>
          <a:lstStyle>
            <a:lvl1pPr>
              <a:defRPr sz="2400">
                <a:solidFill>
                  <a:srgbClr val="BB280F"/>
                </a:solidFill>
                <a:latin typeface="Helvetica Neue"/>
                <a:ea typeface="Helvetica Neue"/>
                <a:cs typeface="Helvetica Neue"/>
                <a:sym typeface="Helvetica Neue"/>
              </a:defRPr>
            </a:lvl1pPr>
          </a:lstStyle>
          <a:p>
            <a:r>
              <a:t>Gesamtqualifikation nach Blöcken</a:t>
            </a:r>
          </a:p>
        </p:txBody>
      </p:sp>
      <p:sp>
        <p:nvSpPr>
          <p:cNvPr id="468" name="Was zählt alles zum Abiturschnitt?"/>
          <p:cNvSpPr txBox="1"/>
          <p:nvPr/>
        </p:nvSpPr>
        <p:spPr>
          <a:xfrm>
            <a:off x="802018" y="80010"/>
            <a:ext cx="9525001" cy="652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Was zählt alles zum Abiturschnitt?</a:t>
            </a:r>
          </a:p>
        </p:txBody>
      </p:sp>
    </p:spTree>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iterate>
                                    <p:tmAbs val="0"/>
                                  </p:iterate>
                                  <p:childTnLst>
                                    <p:set>
                                      <p:cBhvr>
                                        <p:cTn id="6" fill="hold"/>
                                        <p:tgtEl>
                                          <p:spTgt spid="457"/>
                                        </p:tgtEl>
                                        <p:attrNameLst>
                                          <p:attrName>style.visibility</p:attrName>
                                        </p:attrNameLst>
                                      </p:cBhvr>
                                      <p:to>
                                        <p:strVal val="visible"/>
                                      </p:to>
                                    </p:set>
                                    <p:animEffect transition="in" filter="wipe(down)">
                                      <p:cBhvr>
                                        <p:cTn id="7" dur="2000"/>
                                        <p:tgtEl>
                                          <p:spTgt spid="457"/>
                                        </p:tgtEl>
                                      </p:cBhvr>
                                    </p:animEffect>
                                  </p:childTnLst>
                                </p:cTn>
                              </p:par>
                            </p:childTnLst>
                          </p:cTn>
                        </p:par>
                        <p:par>
                          <p:cTn id="8" fill="hold">
                            <p:stCondLst>
                              <p:cond delay="2000"/>
                            </p:stCondLst>
                            <p:childTnLst>
                              <p:par>
                                <p:cTn id="9" presetID="1" presetClass="entr" presetSubtype="0" fill="hold" grpId="2" nodeType="afterEffect">
                                  <p:stCondLst>
                                    <p:cond delay="0"/>
                                  </p:stCondLst>
                                  <p:iterate>
                                    <p:tmAbs val="0"/>
                                  </p:iterate>
                                  <p:childTnLst>
                                    <p:set>
                                      <p:cBhvr>
                                        <p:cTn id="10" fill="hold"/>
                                        <p:tgtEl>
                                          <p:spTgt spid="463"/>
                                        </p:tgtEl>
                                        <p:attrNameLst>
                                          <p:attrName>style.visibility</p:attrName>
                                        </p:attrNameLst>
                                      </p:cBhvr>
                                      <p:to>
                                        <p:strVal val="visible"/>
                                      </p:to>
                                    </p:set>
                                  </p:childTnLst>
                                </p:cTn>
                              </p:par>
                            </p:childTnLst>
                          </p:cTn>
                        </p:par>
                        <p:par>
                          <p:cTn id="11" fill="hold">
                            <p:stCondLst>
                              <p:cond delay="2000"/>
                            </p:stCondLst>
                            <p:childTnLst>
                              <p:par>
                                <p:cTn id="12" presetID="1" presetClass="entr" presetSubtype="0" fill="hold" grpId="3" nodeType="afterEffect">
                                  <p:stCondLst>
                                    <p:cond delay="0"/>
                                  </p:stCondLst>
                                  <p:iterate>
                                    <p:tmAbs val="0"/>
                                  </p:iterate>
                                  <p:childTnLst>
                                    <p:set>
                                      <p:cBhvr>
                                        <p:cTn id="13" fill="hold"/>
                                        <p:tgtEl>
                                          <p:spTgt spid="460"/>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4" nodeType="afterEffect">
                                  <p:stCondLst>
                                    <p:cond delay="0"/>
                                  </p:stCondLst>
                                  <p:iterate>
                                    <p:tmAbs val="0"/>
                                  </p:iterate>
                                  <p:childTnLst>
                                    <p:set>
                                      <p:cBhvr>
                                        <p:cTn id="16" fill="hold"/>
                                        <p:tgtEl>
                                          <p:spTgt spid="46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9" presetClass="entr" fill="hold" grpId="5" nodeType="clickEffect">
                                  <p:stCondLst>
                                    <p:cond delay="0"/>
                                  </p:stCondLst>
                                  <p:iterate type="lt">
                                    <p:tmAbs val="0"/>
                                  </p:iterate>
                                  <p:childTnLst>
                                    <p:set>
                                      <p:cBhvr>
                                        <p:cTn id="20" fill="hold"/>
                                        <p:tgtEl>
                                          <p:spTgt spid="464">
                                            <p:bg/>
                                          </p:spTgt>
                                        </p:tgtEl>
                                        <p:attrNameLst>
                                          <p:attrName>style.visibility</p:attrName>
                                        </p:attrNameLst>
                                      </p:cBhvr>
                                      <p:to>
                                        <p:strVal val="visible"/>
                                      </p:to>
                                    </p:set>
                                    <p:animEffect transition="in" filter="dissolve">
                                      <p:cBhvr>
                                        <p:cTn id="21" dur="2000"/>
                                        <p:tgtEl>
                                          <p:spTgt spid="464">
                                            <p:bg/>
                                          </p:spTgt>
                                        </p:tgtEl>
                                      </p:cBhvr>
                                    </p:animEffect>
                                  </p:childTnLst>
                                </p:cTn>
                              </p:par>
                              <p:par>
                                <p:cTn id="22" presetID="9" presetClass="entr" presetSubtype="0" fill="hold" grpId="5" nodeType="withEffect">
                                  <p:stCondLst>
                                    <p:cond delay="0"/>
                                  </p:stCondLst>
                                  <p:iterate type="lt">
                                    <p:tmAbs val="0"/>
                                  </p:iterate>
                                  <p:childTnLst>
                                    <p:set>
                                      <p:cBhvr>
                                        <p:cTn id="23" fill="hold"/>
                                        <p:tgtEl>
                                          <p:spTgt spid="464">
                                            <p:txEl>
                                              <p:pRg st="0" end="0"/>
                                            </p:txEl>
                                          </p:spTgt>
                                        </p:tgtEl>
                                        <p:attrNameLst>
                                          <p:attrName>style.visibility</p:attrName>
                                        </p:attrNameLst>
                                      </p:cBhvr>
                                      <p:to>
                                        <p:strVal val="visible"/>
                                      </p:to>
                                    </p:set>
                                    <p:animEffect transition="in" filter="dissolve">
                                      <p:cBhvr>
                                        <p:cTn id="24" dur="2000"/>
                                        <p:tgtEl>
                                          <p:spTgt spid="46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6" nodeType="clickEffect">
                                  <p:stCondLst>
                                    <p:cond delay="0"/>
                                  </p:stCondLst>
                                  <p:iterate>
                                    <p:tmAbs val="0"/>
                                  </p:iterate>
                                  <p:childTnLst>
                                    <p:set>
                                      <p:cBhvr>
                                        <p:cTn id="28" fill="hold"/>
                                        <p:tgtEl>
                                          <p:spTgt spid="456"/>
                                        </p:tgtEl>
                                        <p:attrNameLst>
                                          <p:attrName>style.visibility</p:attrName>
                                        </p:attrNameLst>
                                      </p:cBhvr>
                                      <p:to>
                                        <p:strVal val="visible"/>
                                      </p:to>
                                    </p:set>
                                    <p:animEffect transition="in" filter="wipe(down)">
                                      <p:cBhvr>
                                        <p:cTn id="29" dur="2000"/>
                                        <p:tgtEl>
                                          <p:spTgt spid="456"/>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fill="hold" grpId="7" nodeType="clickEffect">
                                  <p:stCondLst>
                                    <p:cond delay="0"/>
                                  </p:stCondLst>
                                  <p:iterate type="lt">
                                    <p:tmAbs val="0"/>
                                  </p:iterate>
                                  <p:childTnLst>
                                    <p:set>
                                      <p:cBhvr>
                                        <p:cTn id="33" fill="hold"/>
                                        <p:tgtEl>
                                          <p:spTgt spid="465"/>
                                        </p:tgtEl>
                                        <p:attrNameLst>
                                          <p:attrName>style.visibility</p:attrName>
                                        </p:attrNameLst>
                                      </p:cBhvr>
                                      <p:to>
                                        <p:strVal val="visible"/>
                                      </p:to>
                                    </p:set>
                                    <p:animEffect transition="in" filter="dissolve">
                                      <p:cBhvr>
                                        <p:cTn id="34" dur="2000"/>
                                        <p:tgtEl>
                                          <p:spTgt spid="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 grpId="6" animBg="1" advAuto="0"/>
      <p:bldP spid="457" grpId="1" animBg="1" advAuto="0"/>
      <p:bldP spid="460" grpId="3" animBg="1" advAuto="0"/>
      <p:bldP spid="463" grpId="2" animBg="1" advAuto="0"/>
      <p:bldP spid="464" grpId="5" build="p" bldLvl="5" animBg="1" advAuto="0"/>
      <p:bldP spid="465" grpId="7" animBg="1" advAuto="0"/>
      <p:bldP spid="466" grpId="4"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F978"/>
            </a:gs>
            <a:gs pos="100000">
              <a:srgbClr val="199012"/>
            </a:gs>
          </a:gsLst>
          <a:lin ang="5400000" scaled="0"/>
        </a:gradFill>
        <a:effectLst/>
      </p:bgPr>
    </p:bg>
    <p:spTree>
      <p:nvGrpSpPr>
        <p:cNvPr id="1" name=""/>
        <p:cNvGrpSpPr/>
        <p:nvPr/>
      </p:nvGrpSpPr>
      <p:grpSpPr>
        <a:xfrm>
          <a:off x="0" y="0"/>
          <a:ext cx="0" cy="0"/>
          <a:chOff x="0" y="0"/>
          <a:chExt cx="0" cy="0"/>
        </a:xfrm>
      </p:grpSpPr>
      <p:sp>
        <p:nvSpPr>
          <p:cNvPr id="470" name="Schriftliche Abiturprüfungen…"/>
          <p:cNvSpPr txBox="1">
            <a:spLocks noGrp="1"/>
          </p:cNvSpPr>
          <p:nvPr>
            <p:ph type="body" sz="half" idx="1"/>
          </p:nvPr>
        </p:nvSpPr>
        <p:spPr>
          <a:xfrm>
            <a:off x="990600" y="1054100"/>
            <a:ext cx="10502900" cy="3822700"/>
          </a:xfrm>
          <a:prstGeom prst="rect">
            <a:avLst/>
          </a:prstGeom>
        </p:spPr>
        <p:txBody>
          <a:bodyPr/>
          <a:lstStyle/>
          <a:p>
            <a:pPr>
              <a:buClrTx/>
              <a:buSzPct val="100000"/>
              <a:buFontTx/>
              <a:buAutoNum type="arabicPeriod"/>
              <a:defRPr u="sng">
                <a:solidFill>
                  <a:srgbClr val="BB280F"/>
                </a:solidFill>
              </a:defRPr>
            </a:pPr>
            <a:r>
              <a:t>Schriftliche Abiturprüfungen</a:t>
            </a:r>
          </a:p>
          <a:p>
            <a:pPr marL="0" indent="381000">
              <a:buClrTx/>
              <a:buSzTx/>
              <a:buFontTx/>
              <a:buNone/>
            </a:pPr>
            <a:r>
              <a:t>finden statt in:</a:t>
            </a:r>
          </a:p>
          <a:p>
            <a:pPr>
              <a:buSzPct val="37866"/>
              <a:buBlip>
                <a:blip r:embed="rId3"/>
              </a:buBlip>
            </a:pPr>
            <a:r>
              <a:t>den drei gewählten Leistungsfächern*</a:t>
            </a:r>
          </a:p>
        </p:txBody>
      </p:sp>
      <p:sp>
        <p:nvSpPr>
          <p:cNvPr id="471" name="Was erwartet mich bei der Abiturprüfung?"/>
          <p:cNvSpPr txBox="1"/>
          <p:nvPr/>
        </p:nvSpPr>
        <p:spPr>
          <a:xfrm>
            <a:off x="840118" y="118110"/>
            <a:ext cx="11010901" cy="652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Was erwartet mich bei der Abiturprüfung?</a:t>
            </a:r>
          </a:p>
        </p:txBody>
      </p:sp>
      <p:sp>
        <p:nvSpPr>
          <p:cNvPr id="472" name="1"/>
          <p:cNvSpPr txBox="1"/>
          <p:nvPr/>
        </p:nvSpPr>
        <p:spPr>
          <a:xfrm>
            <a:off x="11736718" y="168910"/>
            <a:ext cx="774701" cy="652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1</a:t>
            </a:r>
          </a:p>
        </p:txBody>
      </p:sp>
      <p:sp>
        <p:nvSpPr>
          <p:cNvPr id="473" name="Linie"/>
          <p:cNvSpPr/>
          <p:nvPr/>
        </p:nvSpPr>
        <p:spPr>
          <a:xfrm>
            <a:off x="1320523" y="5162556"/>
            <a:ext cx="6180612" cy="1"/>
          </a:xfrm>
          <a:prstGeom prst="line">
            <a:avLst/>
          </a:prstGeom>
          <a:ln w="25400">
            <a:solidFill>
              <a:srgbClr val="EB4C12"/>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endParaRPr/>
          </a:p>
        </p:txBody>
      </p:sp>
      <p:sp>
        <p:nvSpPr>
          <p:cNvPr id="474" name="* In den Fächern Bildende Kunst, Musik und Sport werden die schriftlichen oder mündlichen Prüfungen gegebenenfalls durch fachpraktische Prüfungen ergänzt."/>
          <p:cNvSpPr txBox="1"/>
          <p:nvPr/>
        </p:nvSpPr>
        <p:spPr>
          <a:xfrm>
            <a:off x="1320800" y="5429250"/>
            <a:ext cx="9906000" cy="1435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800">
                <a:solidFill>
                  <a:srgbClr val="EB4C12"/>
                </a:solidFill>
                <a:latin typeface="Corbel"/>
                <a:ea typeface="Corbel"/>
                <a:cs typeface="Corbel"/>
                <a:sym typeface="Corbel"/>
              </a:defRPr>
            </a:lvl1pPr>
          </a:lstStyle>
          <a:p>
            <a:r>
              <a:t>* In den Fächern Bildende Kunst, Musik und Sport werden die schriftlichen oder mündlichen Prüfungen gegebenenfalls durch fachpraktische Prüfungen ergänzt.</a:t>
            </a:r>
          </a:p>
        </p:txBody>
      </p:sp>
    </p:spTree>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type="lt">
                                    <p:tmAbs val="0"/>
                                  </p:iterate>
                                  <p:childTnLst>
                                    <p:set>
                                      <p:cBhvr>
                                        <p:cTn id="6" fill="hold"/>
                                        <p:tgtEl>
                                          <p:spTgt spid="470">
                                            <p:bg/>
                                          </p:spTgt>
                                        </p:tgtEl>
                                        <p:attrNameLst>
                                          <p:attrName>style.visibility</p:attrName>
                                        </p:attrNameLst>
                                      </p:cBhvr>
                                      <p:to>
                                        <p:strVal val="visible"/>
                                      </p:to>
                                    </p:set>
                                    <p:animEffect transition="in" filter="dissolve">
                                      <p:cBhvr>
                                        <p:cTn id="7" dur="2000"/>
                                        <p:tgtEl>
                                          <p:spTgt spid="470">
                                            <p:bg/>
                                          </p:spTgt>
                                        </p:tgtEl>
                                      </p:cBhvr>
                                    </p:animEffect>
                                  </p:childTnLst>
                                </p:cTn>
                              </p:par>
                              <p:par>
                                <p:cTn id="8" presetID="9" presetClass="entr" presetSubtype="0" fill="hold" grpId="1" nodeType="withEffect">
                                  <p:stCondLst>
                                    <p:cond delay="0"/>
                                  </p:stCondLst>
                                  <p:iterate type="lt">
                                    <p:tmAbs val="0"/>
                                  </p:iterate>
                                  <p:childTnLst>
                                    <p:set>
                                      <p:cBhvr>
                                        <p:cTn id="9" fill="hold"/>
                                        <p:tgtEl>
                                          <p:spTgt spid="470">
                                            <p:txEl>
                                              <p:pRg st="0" end="0"/>
                                            </p:txEl>
                                          </p:spTgt>
                                        </p:tgtEl>
                                        <p:attrNameLst>
                                          <p:attrName>style.visibility</p:attrName>
                                        </p:attrNameLst>
                                      </p:cBhvr>
                                      <p:to>
                                        <p:strVal val="visible"/>
                                      </p:to>
                                    </p:set>
                                    <p:animEffect transition="in" filter="dissolve">
                                      <p:cBhvr>
                                        <p:cTn id="10" dur="2000"/>
                                        <p:tgtEl>
                                          <p:spTgt spid="47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type="lt">
                                    <p:tmAbs val="0"/>
                                  </p:iterate>
                                  <p:childTnLst>
                                    <p:set>
                                      <p:cBhvr>
                                        <p:cTn id="14" fill="hold"/>
                                        <p:tgtEl>
                                          <p:spTgt spid="470">
                                            <p:txEl>
                                              <p:pRg st="1" end="1"/>
                                            </p:txEl>
                                          </p:spTgt>
                                        </p:tgtEl>
                                        <p:attrNameLst>
                                          <p:attrName>style.visibility</p:attrName>
                                        </p:attrNameLst>
                                      </p:cBhvr>
                                      <p:to>
                                        <p:strVal val="visible"/>
                                      </p:to>
                                    </p:set>
                                    <p:animEffect transition="in" filter="dissolve">
                                      <p:cBhvr>
                                        <p:cTn id="15" dur="2000"/>
                                        <p:tgtEl>
                                          <p:spTgt spid="47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type="lt">
                                    <p:tmAbs val="0"/>
                                  </p:iterate>
                                  <p:childTnLst>
                                    <p:set>
                                      <p:cBhvr>
                                        <p:cTn id="19" fill="hold"/>
                                        <p:tgtEl>
                                          <p:spTgt spid="470">
                                            <p:txEl>
                                              <p:pRg st="2" end="2"/>
                                            </p:txEl>
                                          </p:spTgt>
                                        </p:tgtEl>
                                        <p:attrNameLst>
                                          <p:attrName>style.visibility</p:attrName>
                                        </p:attrNameLst>
                                      </p:cBhvr>
                                      <p:to>
                                        <p:strVal val="visible"/>
                                      </p:to>
                                    </p:set>
                                    <p:animEffect transition="in" filter="dissolve">
                                      <p:cBhvr>
                                        <p:cTn id="20" dur="2000"/>
                                        <p:tgtEl>
                                          <p:spTgt spid="47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2" nodeType="clickEffect">
                                  <p:stCondLst>
                                    <p:cond delay="0"/>
                                  </p:stCondLst>
                                  <p:iterate>
                                    <p:tmAbs val="0"/>
                                  </p:iterate>
                                  <p:childTnLst>
                                    <p:set>
                                      <p:cBhvr>
                                        <p:cTn id="24" fill="hold"/>
                                        <p:tgtEl>
                                          <p:spTgt spid="473"/>
                                        </p:tgtEl>
                                        <p:attrNameLst>
                                          <p:attrName>style.visibility</p:attrName>
                                        </p:attrNameLst>
                                      </p:cBhvr>
                                      <p:to>
                                        <p:strVal val="visible"/>
                                      </p:to>
                                    </p:set>
                                    <p:anim calcmode="lin" valueType="num">
                                      <p:cBhvr>
                                        <p:cTn id="25" dur="1000" fill="hold"/>
                                        <p:tgtEl>
                                          <p:spTgt spid="473"/>
                                        </p:tgtEl>
                                        <p:attrNameLst>
                                          <p:attrName>ppt_w</p:attrName>
                                        </p:attrNameLst>
                                      </p:cBhvr>
                                      <p:tavLst>
                                        <p:tav tm="0">
                                          <p:val>
                                            <p:fltVal val="0"/>
                                          </p:val>
                                        </p:tav>
                                        <p:tav tm="100000">
                                          <p:val>
                                            <p:strVal val="#ppt_w"/>
                                          </p:val>
                                        </p:tav>
                                      </p:tavLst>
                                    </p:anim>
                                    <p:anim calcmode="lin" valueType="num">
                                      <p:cBhvr>
                                        <p:cTn id="26" dur="1000" fill="hold"/>
                                        <p:tgtEl>
                                          <p:spTgt spid="473"/>
                                        </p:tgtEl>
                                        <p:attrNameLst>
                                          <p:attrName>ppt_h</p:attrName>
                                        </p:attrNameLst>
                                      </p:cBhvr>
                                      <p:tavLst>
                                        <p:tav tm="0">
                                          <p:val>
                                            <p:fltVal val="0"/>
                                          </p:val>
                                        </p:tav>
                                        <p:tav tm="100000">
                                          <p:val>
                                            <p:strVal val="#ppt_h"/>
                                          </p:val>
                                        </p:tav>
                                      </p:tavLst>
                                    </p:anim>
                                  </p:childTnLst>
                                </p:cTn>
                              </p:par>
                            </p:childTnLst>
                          </p:cTn>
                        </p:par>
                        <p:par>
                          <p:cTn id="27" fill="hold">
                            <p:stCondLst>
                              <p:cond delay="1000"/>
                            </p:stCondLst>
                            <p:childTnLst>
                              <p:par>
                                <p:cTn id="28" presetID="23" presetClass="entr" presetSubtype="16" fill="hold" grpId="3" nodeType="afterEffect">
                                  <p:stCondLst>
                                    <p:cond delay="0"/>
                                  </p:stCondLst>
                                  <p:iterate>
                                    <p:tmAbs val="0"/>
                                  </p:iterate>
                                  <p:childTnLst>
                                    <p:set>
                                      <p:cBhvr>
                                        <p:cTn id="29" fill="hold"/>
                                        <p:tgtEl>
                                          <p:spTgt spid="474"/>
                                        </p:tgtEl>
                                        <p:attrNameLst>
                                          <p:attrName>style.visibility</p:attrName>
                                        </p:attrNameLst>
                                      </p:cBhvr>
                                      <p:to>
                                        <p:strVal val="visible"/>
                                      </p:to>
                                    </p:set>
                                    <p:anim calcmode="lin" valueType="num">
                                      <p:cBhvr>
                                        <p:cTn id="30" dur="2000" fill="hold"/>
                                        <p:tgtEl>
                                          <p:spTgt spid="474"/>
                                        </p:tgtEl>
                                        <p:attrNameLst>
                                          <p:attrName>ppt_w</p:attrName>
                                        </p:attrNameLst>
                                      </p:cBhvr>
                                      <p:tavLst>
                                        <p:tav tm="0">
                                          <p:val>
                                            <p:fltVal val="0"/>
                                          </p:val>
                                        </p:tav>
                                        <p:tav tm="100000">
                                          <p:val>
                                            <p:strVal val="#ppt_w"/>
                                          </p:val>
                                        </p:tav>
                                      </p:tavLst>
                                    </p:anim>
                                    <p:anim calcmode="lin" valueType="num">
                                      <p:cBhvr>
                                        <p:cTn id="31" dur="2000" fill="hold"/>
                                        <p:tgtEl>
                                          <p:spTgt spid="4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 grpId="1" build="p" bldLvl="5" animBg="1" advAuto="0"/>
      <p:bldP spid="473" grpId="2" animBg="1" advAuto="0"/>
      <p:bldP spid="474" grpId="3"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F978"/>
            </a:gs>
            <a:gs pos="100000">
              <a:srgbClr val="199012"/>
            </a:gs>
          </a:gsLst>
          <a:lin ang="5400000" scaled="0"/>
        </a:gradFill>
        <a:effectLst/>
      </p:bgPr>
    </p:bg>
    <p:spTree>
      <p:nvGrpSpPr>
        <p:cNvPr id="1" name=""/>
        <p:cNvGrpSpPr/>
        <p:nvPr/>
      </p:nvGrpSpPr>
      <p:grpSpPr>
        <a:xfrm>
          <a:off x="0" y="0"/>
          <a:ext cx="0" cy="0"/>
          <a:chOff x="0" y="0"/>
          <a:chExt cx="0" cy="0"/>
        </a:xfrm>
      </p:grpSpPr>
      <p:sp>
        <p:nvSpPr>
          <p:cNvPr id="478" name="2"/>
          <p:cNvSpPr txBox="1"/>
          <p:nvPr/>
        </p:nvSpPr>
        <p:spPr>
          <a:xfrm>
            <a:off x="11736718" y="80010"/>
            <a:ext cx="774701" cy="652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2</a:t>
            </a:r>
          </a:p>
        </p:txBody>
      </p:sp>
      <p:grpSp>
        <p:nvGrpSpPr>
          <p:cNvPr id="481" name="Gruppieren"/>
          <p:cNvGrpSpPr/>
          <p:nvPr/>
        </p:nvGrpSpPr>
        <p:grpSpPr>
          <a:xfrm>
            <a:off x="939800" y="880459"/>
            <a:ext cx="2006600" cy="3831242"/>
            <a:chOff x="0" y="0"/>
            <a:chExt cx="2006600" cy="3831241"/>
          </a:xfrm>
        </p:grpSpPr>
        <p:pic>
          <p:nvPicPr>
            <p:cNvPr id="479" name="33.png" descr="33.png"/>
            <p:cNvPicPr>
              <a:picLocks noChangeAspect="1"/>
            </p:cNvPicPr>
            <p:nvPr/>
          </p:nvPicPr>
          <p:blipFill>
            <a:blip r:embed="rId2">
              <a:extLst/>
            </a:blip>
            <a:stretch>
              <a:fillRect/>
            </a:stretch>
          </p:blipFill>
          <p:spPr>
            <a:xfrm>
              <a:off x="0" y="0"/>
              <a:ext cx="2006600" cy="3831242"/>
            </a:xfrm>
            <a:prstGeom prst="rect">
              <a:avLst/>
            </a:prstGeom>
            <a:ln w="12700" cap="flat">
              <a:noFill/>
              <a:miter lim="400000"/>
            </a:ln>
            <a:effectLst/>
          </p:spPr>
        </p:pic>
        <p:sp>
          <p:nvSpPr>
            <p:cNvPr id="480" name="NEU seit 2014"/>
            <p:cNvSpPr txBox="1"/>
            <p:nvPr/>
          </p:nvSpPr>
          <p:spPr>
            <a:xfrm rot="20616627">
              <a:off x="415680" y="401780"/>
              <a:ext cx="1219201" cy="12446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ctr">
              <a:spAutoFit/>
            </a:bodyPr>
            <a:lstStyle>
              <a:lvl1pPr>
                <a:defRPr sz="2700">
                  <a:solidFill>
                    <a:srgbClr val="FFFFFF"/>
                  </a:solidFill>
                </a:defRPr>
              </a:lvl1pPr>
            </a:lstStyle>
            <a:p>
              <a:r>
                <a:t>NEU seit 2014</a:t>
              </a:r>
            </a:p>
          </p:txBody>
        </p:sp>
      </p:grpSp>
      <p:sp>
        <p:nvSpPr>
          <p:cNvPr id="482" name="Was erwartet mich bei der Abiturprüfung?"/>
          <p:cNvSpPr txBox="1"/>
          <p:nvPr/>
        </p:nvSpPr>
        <p:spPr>
          <a:xfrm>
            <a:off x="840118" y="118110"/>
            <a:ext cx="11010901" cy="652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Was erwartet mich bei der Abiturprüfung?</a:t>
            </a:r>
          </a:p>
        </p:txBody>
      </p:sp>
      <p:sp>
        <p:nvSpPr>
          <p:cNvPr id="483" name="Mündliche Abiturprüfungen…"/>
          <p:cNvSpPr txBox="1"/>
          <p:nvPr/>
        </p:nvSpPr>
        <p:spPr>
          <a:xfrm>
            <a:off x="2946400" y="1282005"/>
            <a:ext cx="8661400" cy="71768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444500" lvl="1" indent="-444500" algn="l">
              <a:spcBef>
                <a:spcPts val="2400"/>
              </a:spcBef>
              <a:buSzPct val="100000"/>
              <a:buAutoNum type="arabicPeriod" startAt="2"/>
              <a:defRPr u="sng">
                <a:solidFill>
                  <a:srgbClr val="FF2600"/>
                </a:solidFill>
              </a:defRPr>
            </a:pPr>
            <a:r>
              <a:t>Mündliche Abiturprüfungen</a:t>
            </a:r>
          </a:p>
          <a:p>
            <a:pPr lvl="1" indent="0" algn="l">
              <a:spcBef>
                <a:spcPts val="2400"/>
              </a:spcBef>
              <a:buClr>
                <a:srgbClr val="8A6D51"/>
              </a:buClr>
              <a:buFont typeface="Thonburi"/>
              <a:defRPr>
                <a:solidFill>
                  <a:srgbClr val="000000"/>
                </a:solidFill>
              </a:defRPr>
            </a:pPr>
            <a:r>
              <a:t>Die Prüfungsordnung für die Abiturjahrgänge ab 2021 sieht in den modernen fünfstündigen Fremdsprachen eine zusätzliche </a:t>
            </a:r>
            <a:r>
              <a:rPr b="1" i="1">
                <a:latin typeface="Gill Sans"/>
                <a:ea typeface="Gill Sans"/>
                <a:cs typeface="Gill Sans"/>
                <a:sym typeface="Gill Sans"/>
              </a:rPr>
              <a:t>Kommunikationsprüfung</a:t>
            </a:r>
            <a:r>
              <a:t> vor:</a:t>
            </a:r>
          </a:p>
          <a:p>
            <a:pPr marL="1206500" lvl="2" indent="-444500" algn="l">
              <a:spcBef>
                <a:spcPts val="2400"/>
              </a:spcBef>
              <a:buClr>
                <a:srgbClr val="8A6D51"/>
              </a:buClr>
              <a:buSzPct val="50379"/>
              <a:buFont typeface="Thonburi"/>
              <a:buBlip>
                <a:blip r:embed="rId3"/>
              </a:buBlip>
              <a:defRPr sz="2400"/>
            </a:pPr>
            <a:r>
              <a:t>Diese Kommunikationsprüfung findet im 4. Schulhalbjahr (noch vor der Bekanntgabe der schriftlichen Abiturergebnisse) statt.</a:t>
            </a:r>
          </a:p>
          <a:p>
            <a:pPr marL="1206500" lvl="2" indent="-444500" algn="l">
              <a:spcBef>
                <a:spcPts val="2400"/>
              </a:spcBef>
              <a:buClr>
                <a:srgbClr val="8A6D51"/>
              </a:buClr>
              <a:buSzPct val="50379"/>
              <a:buFont typeface="Thonburi"/>
              <a:buBlip>
                <a:blip r:embed="rId3"/>
              </a:buBlip>
              <a:defRPr sz="2400"/>
            </a:pPr>
            <a:r>
              <a:t>Man kann zwischen einer Einzel- und einer Tandemprüfung wählen, je Schüler 15 Min.</a:t>
            </a:r>
          </a:p>
          <a:p>
            <a:pPr marL="1206500" lvl="2" indent="-444500" algn="l">
              <a:spcBef>
                <a:spcPts val="2400"/>
              </a:spcBef>
              <a:buClr>
                <a:srgbClr val="8A6D51"/>
              </a:buClr>
              <a:buSzPct val="50379"/>
              <a:buFont typeface="Thonburi"/>
              <a:buBlip>
                <a:blip r:embed="rId3"/>
              </a:buBlip>
              <a:defRPr sz="2400"/>
            </a:pPr>
            <a:r>
              <a:t>Die Kommunikationsprüfung wird wie eine zusätzliche Prüfung in einem bereits schriftlich geprüften Fach gewertet, also:</a:t>
            </a:r>
          </a:p>
          <a:p>
            <a:pPr marL="1206500" lvl="2" indent="-444500" algn="l">
              <a:spcBef>
                <a:spcPts val="2400"/>
              </a:spcBef>
              <a:buClr>
                <a:srgbClr val="8A6D51"/>
              </a:buClr>
              <a:buSzPct val="25000"/>
              <a:buFont typeface="Thonburi"/>
              <a:buBlip>
                <a:blip r:embed="rId3"/>
              </a:buBlip>
              <a:defRPr sz="2400"/>
            </a:pPr>
            <a:r>
              <a:t>Schriftlich 2, Mündlich 1 </a:t>
            </a: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2" fill="hold" grpId="1" nodeType="clickEffect">
                                  <p:stCondLst>
                                    <p:cond delay="0"/>
                                  </p:stCondLst>
                                  <p:iterate>
                                    <p:tmAbs val="0"/>
                                  </p:iterate>
                                  <p:childTnLst>
                                    <p:set>
                                      <p:cBhvr>
                                        <p:cTn id="6" fill="hold"/>
                                        <p:tgtEl>
                                          <p:spTgt spid="481"/>
                                        </p:tgtEl>
                                        <p:attrNameLst>
                                          <p:attrName>style.visibility</p:attrName>
                                        </p:attrNameLst>
                                      </p:cBhvr>
                                      <p:to>
                                        <p:strVal val="visible"/>
                                      </p:to>
                                    </p:set>
                                    <p:anim calcmode="lin" valueType="num">
                                      <p:cBhvr>
                                        <p:cTn id="7" dur="2500" fill="hold"/>
                                        <p:tgtEl>
                                          <p:spTgt spid="481"/>
                                        </p:tgtEl>
                                        <p:attrNameLst>
                                          <p:attrName>ppt_x</p:attrName>
                                        </p:attrNameLst>
                                      </p:cBhvr>
                                      <p:tavLst>
                                        <p:tav tm="0">
                                          <p:val>
                                            <p:strVal val="0-#ppt_w/2"/>
                                          </p:val>
                                        </p:tav>
                                        <p:tav tm="100000">
                                          <p:val>
                                            <p:strVal val="#ppt_x"/>
                                          </p:val>
                                        </p:tav>
                                      </p:tavLst>
                                    </p:anim>
                                    <p:anim calcmode="lin" valueType="num">
                                      <p:cBhvr>
                                        <p:cTn id="8" dur="2500" fill="hold"/>
                                        <p:tgtEl>
                                          <p:spTgt spid="48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type="lt">
                                    <p:tmAbs val="0"/>
                                  </p:iterate>
                                  <p:childTnLst>
                                    <p:set>
                                      <p:cBhvr>
                                        <p:cTn id="12" fill="hold"/>
                                        <p:tgtEl>
                                          <p:spTgt spid="483">
                                            <p:bg/>
                                          </p:spTgt>
                                        </p:tgtEl>
                                        <p:attrNameLst>
                                          <p:attrName>style.visibility</p:attrName>
                                        </p:attrNameLst>
                                      </p:cBhvr>
                                      <p:to>
                                        <p:strVal val="visible"/>
                                      </p:to>
                                    </p:set>
                                    <p:animEffect transition="in" filter="dissolve">
                                      <p:cBhvr>
                                        <p:cTn id="13" dur="2000"/>
                                        <p:tgtEl>
                                          <p:spTgt spid="483">
                                            <p:bg/>
                                          </p:spTgt>
                                        </p:tgtEl>
                                      </p:cBhvr>
                                    </p:animEffect>
                                  </p:childTnLst>
                                </p:cTn>
                              </p:par>
                              <p:par>
                                <p:cTn id="14" presetID="9" presetClass="entr" presetSubtype="0" fill="hold" grpId="2" nodeType="withEffect">
                                  <p:stCondLst>
                                    <p:cond delay="0"/>
                                  </p:stCondLst>
                                  <p:iterate type="lt">
                                    <p:tmAbs val="0"/>
                                  </p:iterate>
                                  <p:childTnLst>
                                    <p:set>
                                      <p:cBhvr>
                                        <p:cTn id="15" fill="hold"/>
                                        <p:tgtEl>
                                          <p:spTgt spid="483">
                                            <p:txEl>
                                              <p:pRg st="0" end="0"/>
                                            </p:txEl>
                                          </p:spTgt>
                                        </p:tgtEl>
                                        <p:attrNameLst>
                                          <p:attrName>style.visibility</p:attrName>
                                        </p:attrNameLst>
                                      </p:cBhvr>
                                      <p:to>
                                        <p:strVal val="visible"/>
                                      </p:to>
                                    </p:set>
                                    <p:animEffect transition="in" filter="dissolve">
                                      <p:cBhvr>
                                        <p:cTn id="16" dur="2000"/>
                                        <p:tgtEl>
                                          <p:spTgt spid="48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fill="hold" grpId="2" nodeType="clickEffect">
                                  <p:stCondLst>
                                    <p:cond delay="0"/>
                                  </p:stCondLst>
                                  <p:iterate type="lt">
                                    <p:tmAbs val="0"/>
                                  </p:iterate>
                                  <p:childTnLst>
                                    <p:set>
                                      <p:cBhvr>
                                        <p:cTn id="20" fill="hold"/>
                                        <p:tgtEl>
                                          <p:spTgt spid="483">
                                            <p:txEl>
                                              <p:pRg st="1" end="1"/>
                                            </p:txEl>
                                          </p:spTgt>
                                        </p:tgtEl>
                                        <p:attrNameLst>
                                          <p:attrName>style.visibility</p:attrName>
                                        </p:attrNameLst>
                                      </p:cBhvr>
                                      <p:to>
                                        <p:strVal val="visible"/>
                                      </p:to>
                                    </p:set>
                                    <p:animEffect transition="in" filter="dissolve">
                                      <p:cBhvr>
                                        <p:cTn id="21" dur="2000"/>
                                        <p:tgtEl>
                                          <p:spTgt spid="48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fill="hold" grpId="2" nodeType="clickEffect">
                                  <p:stCondLst>
                                    <p:cond delay="0"/>
                                  </p:stCondLst>
                                  <p:iterate type="lt">
                                    <p:tmAbs val="0"/>
                                  </p:iterate>
                                  <p:childTnLst>
                                    <p:set>
                                      <p:cBhvr>
                                        <p:cTn id="25" fill="hold"/>
                                        <p:tgtEl>
                                          <p:spTgt spid="483">
                                            <p:txEl>
                                              <p:pRg st="2" end="2"/>
                                            </p:txEl>
                                          </p:spTgt>
                                        </p:tgtEl>
                                        <p:attrNameLst>
                                          <p:attrName>style.visibility</p:attrName>
                                        </p:attrNameLst>
                                      </p:cBhvr>
                                      <p:to>
                                        <p:strVal val="visible"/>
                                      </p:to>
                                    </p:set>
                                    <p:animEffect transition="in" filter="dissolve">
                                      <p:cBhvr>
                                        <p:cTn id="26" dur="2000"/>
                                        <p:tgtEl>
                                          <p:spTgt spid="48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fill="hold" grpId="2" nodeType="clickEffect">
                                  <p:stCondLst>
                                    <p:cond delay="0"/>
                                  </p:stCondLst>
                                  <p:iterate type="lt">
                                    <p:tmAbs val="0"/>
                                  </p:iterate>
                                  <p:childTnLst>
                                    <p:set>
                                      <p:cBhvr>
                                        <p:cTn id="30" fill="hold"/>
                                        <p:tgtEl>
                                          <p:spTgt spid="483">
                                            <p:txEl>
                                              <p:pRg st="3" end="3"/>
                                            </p:txEl>
                                          </p:spTgt>
                                        </p:tgtEl>
                                        <p:attrNameLst>
                                          <p:attrName>style.visibility</p:attrName>
                                        </p:attrNameLst>
                                      </p:cBhvr>
                                      <p:to>
                                        <p:strVal val="visible"/>
                                      </p:to>
                                    </p:set>
                                    <p:animEffect transition="in" filter="dissolve">
                                      <p:cBhvr>
                                        <p:cTn id="31" dur="2000"/>
                                        <p:tgtEl>
                                          <p:spTgt spid="48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fill="hold" grpId="2" nodeType="clickEffect">
                                  <p:stCondLst>
                                    <p:cond delay="0"/>
                                  </p:stCondLst>
                                  <p:iterate type="lt">
                                    <p:tmAbs val="0"/>
                                  </p:iterate>
                                  <p:childTnLst>
                                    <p:set>
                                      <p:cBhvr>
                                        <p:cTn id="35" fill="hold"/>
                                        <p:tgtEl>
                                          <p:spTgt spid="483">
                                            <p:txEl>
                                              <p:pRg st="4" end="4"/>
                                            </p:txEl>
                                          </p:spTgt>
                                        </p:tgtEl>
                                        <p:attrNameLst>
                                          <p:attrName>style.visibility</p:attrName>
                                        </p:attrNameLst>
                                      </p:cBhvr>
                                      <p:to>
                                        <p:strVal val="visible"/>
                                      </p:to>
                                    </p:set>
                                    <p:animEffect transition="in" filter="dissolve">
                                      <p:cBhvr>
                                        <p:cTn id="36" dur="2000"/>
                                        <p:tgtEl>
                                          <p:spTgt spid="48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fill="hold" grpId="2" nodeType="clickEffect">
                                  <p:stCondLst>
                                    <p:cond delay="0"/>
                                  </p:stCondLst>
                                  <p:iterate type="lt">
                                    <p:tmAbs val="0"/>
                                  </p:iterate>
                                  <p:childTnLst>
                                    <p:set>
                                      <p:cBhvr>
                                        <p:cTn id="40" fill="hold"/>
                                        <p:tgtEl>
                                          <p:spTgt spid="483">
                                            <p:txEl>
                                              <p:pRg st="5" end="5"/>
                                            </p:txEl>
                                          </p:spTgt>
                                        </p:tgtEl>
                                        <p:attrNameLst>
                                          <p:attrName>style.visibility</p:attrName>
                                        </p:attrNameLst>
                                      </p:cBhvr>
                                      <p:to>
                                        <p:strVal val="visible"/>
                                      </p:to>
                                    </p:set>
                                    <p:animEffect transition="in" filter="dissolve">
                                      <p:cBhvr>
                                        <p:cTn id="41" dur="2000"/>
                                        <p:tgtEl>
                                          <p:spTgt spid="4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 grpId="1" animBg="1" advAuto="0"/>
      <p:bldP spid="483" grpId="2"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F978"/>
            </a:gs>
            <a:gs pos="100000">
              <a:srgbClr val="199012"/>
            </a:gs>
          </a:gsLst>
          <a:lin ang="5400000" scaled="0"/>
        </a:gradFill>
        <a:effectLst/>
      </p:bgPr>
    </p:bg>
    <p:spTree>
      <p:nvGrpSpPr>
        <p:cNvPr id="1" name=""/>
        <p:cNvGrpSpPr/>
        <p:nvPr/>
      </p:nvGrpSpPr>
      <p:grpSpPr>
        <a:xfrm>
          <a:off x="0" y="0"/>
          <a:ext cx="0" cy="0"/>
          <a:chOff x="0" y="0"/>
          <a:chExt cx="0" cy="0"/>
        </a:xfrm>
      </p:grpSpPr>
      <p:sp>
        <p:nvSpPr>
          <p:cNvPr id="309" name="Info-Termine 2018/19"/>
          <p:cNvSpPr txBox="1"/>
          <p:nvPr/>
        </p:nvSpPr>
        <p:spPr>
          <a:xfrm>
            <a:off x="3583151" y="67310"/>
            <a:ext cx="5396726" cy="652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300">
                <a:solidFill>
                  <a:srgbClr val="005E00"/>
                </a:solidFill>
                <a:latin typeface="Avenir LT Std 65 Medium"/>
                <a:ea typeface="Avenir LT Std 65 Medium"/>
                <a:cs typeface="Avenir LT Std 65 Medium"/>
                <a:sym typeface="Avenir LT Std 65 Medium"/>
              </a:defRPr>
            </a:lvl1pPr>
          </a:lstStyle>
          <a:p>
            <a:r>
              <a:t>Info-Termine 2018/19</a:t>
            </a:r>
          </a:p>
        </p:txBody>
      </p:sp>
      <p:pic>
        <p:nvPicPr>
          <p:cNvPr id="310" name="Info.tif" descr="Info.tif"/>
          <p:cNvPicPr>
            <a:picLocks noChangeAspect="1"/>
          </p:cNvPicPr>
          <p:nvPr/>
        </p:nvPicPr>
        <p:blipFill>
          <a:blip r:embed="rId2">
            <a:extLst/>
          </a:blip>
          <a:stretch>
            <a:fillRect/>
          </a:stretch>
        </p:blipFill>
        <p:spPr>
          <a:xfrm rot="20715386">
            <a:off x="11061700" y="330199"/>
            <a:ext cx="1614312" cy="1676401"/>
          </a:xfrm>
          <a:prstGeom prst="rect">
            <a:avLst/>
          </a:prstGeom>
          <a:ln w="12700">
            <a:miter lim="400000"/>
          </a:ln>
        </p:spPr>
      </p:pic>
      <p:sp>
        <p:nvSpPr>
          <p:cNvPr id="311" name="Information über die Kursstufe in allen Klassen…"/>
          <p:cNvSpPr txBox="1"/>
          <p:nvPr/>
        </p:nvSpPr>
        <p:spPr>
          <a:xfrm>
            <a:off x="1676400" y="1771650"/>
            <a:ext cx="5905500" cy="6210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12700" indent="-12700" algn="l">
              <a:buSzPct val="100000"/>
              <a:buBlip>
                <a:blip r:embed="rId3"/>
              </a:buBlip>
            </a:pPr>
            <a:r>
              <a:t>Information über die Kursstufe in allen Klassen</a:t>
            </a:r>
          </a:p>
          <a:p>
            <a:pPr algn="l"/>
            <a:endParaRPr/>
          </a:p>
          <a:p>
            <a:pPr marL="12700" indent="-12700" algn="l">
              <a:buSzPct val="100000"/>
              <a:buBlip>
                <a:blip r:embed="rId3"/>
              </a:buBlip>
            </a:pPr>
            <a:r>
              <a:t>Information der Fachlehrer zu den Kursen</a:t>
            </a:r>
          </a:p>
          <a:p>
            <a:pPr algn="l"/>
            <a:endParaRPr/>
          </a:p>
          <a:p>
            <a:pPr marL="12700" indent="-12700" algn="l">
              <a:buSzPct val="100000"/>
              <a:buBlip>
                <a:blip r:embed="rId3"/>
              </a:buBlip>
            </a:pPr>
            <a:r>
              <a:t>Vorläufige Wahl</a:t>
            </a:r>
          </a:p>
          <a:p>
            <a:pPr algn="l"/>
            <a:endParaRPr/>
          </a:p>
          <a:p>
            <a:pPr marL="12700" indent="-12700" algn="l">
              <a:buSzPct val="100000"/>
              <a:buBlip>
                <a:blip r:embed="rId3"/>
              </a:buBlip>
            </a:pPr>
            <a:r>
              <a:t>Verbindliche Wahl</a:t>
            </a:r>
          </a:p>
        </p:txBody>
      </p:sp>
      <p:grpSp>
        <p:nvGrpSpPr>
          <p:cNvPr id="314" name="Linie"/>
          <p:cNvGrpSpPr/>
          <p:nvPr/>
        </p:nvGrpSpPr>
        <p:grpSpPr>
          <a:xfrm>
            <a:off x="7928054" y="2692555"/>
            <a:ext cx="1379934" cy="695175"/>
            <a:chOff x="0" y="0"/>
            <a:chExt cx="1379932" cy="695173"/>
          </a:xfrm>
        </p:grpSpPr>
        <p:sp>
          <p:nvSpPr>
            <p:cNvPr id="313" name="Linie"/>
            <p:cNvSpPr/>
            <p:nvPr/>
          </p:nvSpPr>
          <p:spPr>
            <a:xfrm flipH="1" flipV="1">
              <a:off x="76200" y="362613"/>
              <a:ext cx="1227533" cy="2844"/>
            </a:xfrm>
            <a:prstGeom prst="line">
              <a:avLst/>
            </a:prstGeom>
            <a:blipFill rotWithShape="1">
              <a:blip r:embed="rId4"/>
              <a:srcRect/>
              <a:stretch>
                <a:fillRect/>
              </a:stretch>
            </a:blipFill>
            <a:ln>
              <a:noFill/>
            </a:ln>
            <a:effectLst/>
          </p:spPr>
          <p:txBody>
            <a:bodyPr wrap="square" lIns="0" tIns="0" rIns="0" bIns="0" numCol="1" anchor="t">
              <a:noAutofit/>
            </a:bodyPr>
            <a:lstStyle/>
            <a:p>
              <a:pPr algn="l" defTabSz="457200">
                <a:defRPr sz="1200">
                  <a:solidFill>
                    <a:srgbClr val="000000"/>
                  </a:solidFill>
                  <a:latin typeface="Helvetica"/>
                  <a:ea typeface="Helvetica"/>
                  <a:cs typeface="Helvetica"/>
                  <a:sym typeface="Helvetica"/>
                </a:defRPr>
              </a:pPr>
              <a:endParaRPr/>
            </a:p>
          </p:txBody>
        </p:sp>
        <p:pic>
          <p:nvPicPr>
            <p:cNvPr id="312" name="Linie" descr="Linie"/>
            <p:cNvPicPr>
              <a:picLocks/>
            </p:cNvPicPr>
            <p:nvPr/>
          </p:nvPicPr>
          <p:blipFill>
            <a:blip r:embed="rId5">
              <a:extLst/>
            </a:blip>
            <a:stretch>
              <a:fillRect/>
            </a:stretch>
          </p:blipFill>
          <p:spPr>
            <a:xfrm>
              <a:off x="0" y="0"/>
              <a:ext cx="1379933" cy="695174"/>
            </a:xfrm>
            <a:prstGeom prst="rect">
              <a:avLst/>
            </a:prstGeom>
            <a:effectLst/>
          </p:spPr>
        </p:pic>
      </p:grpSp>
      <p:grpSp>
        <p:nvGrpSpPr>
          <p:cNvPr id="317" name="Linie"/>
          <p:cNvGrpSpPr/>
          <p:nvPr/>
        </p:nvGrpSpPr>
        <p:grpSpPr>
          <a:xfrm>
            <a:off x="7926950" y="4142294"/>
            <a:ext cx="1382150" cy="695220"/>
            <a:chOff x="0" y="0"/>
            <a:chExt cx="1382148" cy="695219"/>
          </a:xfrm>
        </p:grpSpPr>
        <p:sp>
          <p:nvSpPr>
            <p:cNvPr id="316" name="Linie"/>
            <p:cNvSpPr/>
            <p:nvPr/>
          </p:nvSpPr>
          <p:spPr>
            <a:xfrm flipH="1">
              <a:off x="76200" y="360524"/>
              <a:ext cx="1229749" cy="8386"/>
            </a:xfrm>
            <a:prstGeom prst="line">
              <a:avLst/>
            </a:prstGeom>
            <a:blipFill rotWithShape="1">
              <a:blip r:embed="rId4"/>
              <a:srcRect/>
              <a:stretch>
                <a:fillRect/>
              </a:stretch>
            </a:blipFill>
            <a:ln>
              <a:noFill/>
            </a:ln>
            <a:effectLst/>
          </p:spPr>
          <p:txBody>
            <a:bodyPr wrap="square" lIns="0" tIns="0" rIns="0" bIns="0" numCol="1" anchor="t">
              <a:noAutofit/>
            </a:bodyPr>
            <a:lstStyle/>
            <a:p>
              <a:pPr algn="l" defTabSz="457200">
                <a:defRPr sz="1200">
                  <a:solidFill>
                    <a:srgbClr val="000000"/>
                  </a:solidFill>
                  <a:latin typeface="Helvetica"/>
                  <a:ea typeface="Helvetica"/>
                  <a:cs typeface="Helvetica"/>
                  <a:sym typeface="Helvetica"/>
                </a:defRPr>
              </a:pPr>
              <a:endParaRPr/>
            </a:p>
          </p:txBody>
        </p:sp>
        <p:pic>
          <p:nvPicPr>
            <p:cNvPr id="315" name="Linie" descr="Linie"/>
            <p:cNvPicPr>
              <a:picLocks/>
            </p:cNvPicPr>
            <p:nvPr/>
          </p:nvPicPr>
          <p:blipFill>
            <a:blip r:embed="rId6">
              <a:extLst/>
            </a:blip>
            <a:stretch>
              <a:fillRect/>
            </a:stretch>
          </p:blipFill>
          <p:spPr>
            <a:xfrm>
              <a:off x="-1" y="-1"/>
              <a:ext cx="1382150" cy="695221"/>
            </a:xfrm>
            <a:prstGeom prst="rect">
              <a:avLst/>
            </a:prstGeom>
            <a:effectLst/>
          </p:spPr>
        </p:pic>
      </p:grpSp>
      <p:grpSp>
        <p:nvGrpSpPr>
          <p:cNvPr id="320" name="Linie"/>
          <p:cNvGrpSpPr/>
          <p:nvPr/>
        </p:nvGrpSpPr>
        <p:grpSpPr>
          <a:xfrm>
            <a:off x="7926086" y="5360195"/>
            <a:ext cx="1383016" cy="694938"/>
            <a:chOff x="0" y="0"/>
            <a:chExt cx="1383014" cy="694937"/>
          </a:xfrm>
        </p:grpSpPr>
        <p:sp>
          <p:nvSpPr>
            <p:cNvPr id="319" name="Linie"/>
            <p:cNvSpPr/>
            <p:nvPr/>
          </p:nvSpPr>
          <p:spPr>
            <a:xfrm flipH="1">
              <a:off x="76201" y="342104"/>
              <a:ext cx="1230613" cy="49891"/>
            </a:xfrm>
            <a:prstGeom prst="line">
              <a:avLst/>
            </a:prstGeom>
            <a:blipFill rotWithShape="1">
              <a:blip r:embed="rId4"/>
              <a:srcRect/>
              <a:stretch>
                <a:fillRect/>
              </a:stretch>
            </a:blipFill>
            <a:ln>
              <a:noFill/>
            </a:ln>
            <a:effectLst/>
          </p:spPr>
          <p:txBody>
            <a:bodyPr wrap="square" lIns="0" tIns="0" rIns="0" bIns="0" numCol="1" anchor="t">
              <a:noAutofit/>
            </a:bodyPr>
            <a:lstStyle/>
            <a:p>
              <a:pPr algn="l" defTabSz="457200">
                <a:defRPr sz="1200">
                  <a:solidFill>
                    <a:srgbClr val="000000"/>
                  </a:solidFill>
                  <a:latin typeface="Helvetica"/>
                  <a:ea typeface="Helvetica"/>
                  <a:cs typeface="Helvetica"/>
                  <a:sym typeface="Helvetica"/>
                </a:defRPr>
              </a:pPr>
              <a:endParaRPr/>
            </a:p>
          </p:txBody>
        </p:sp>
        <p:pic>
          <p:nvPicPr>
            <p:cNvPr id="318" name="Linie" descr="Linie"/>
            <p:cNvPicPr>
              <a:picLocks/>
            </p:cNvPicPr>
            <p:nvPr/>
          </p:nvPicPr>
          <p:blipFill>
            <a:blip r:embed="rId7">
              <a:extLst/>
            </a:blip>
            <a:stretch>
              <a:fillRect/>
            </a:stretch>
          </p:blipFill>
          <p:spPr>
            <a:xfrm>
              <a:off x="0" y="-1"/>
              <a:ext cx="1383015" cy="694939"/>
            </a:xfrm>
            <a:prstGeom prst="rect">
              <a:avLst/>
            </a:prstGeom>
            <a:effectLst/>
          </p:spPr>
        </p:pic>
      </p:grpSp>
      <p:grpSp>
        <p:nvGrpSpPr>
          <p:cNvPr id="323" name="Linie"/>
          <p:cNvGrpSpPr/>
          <p:nvPr/>
        </p:nvGrpSpPr>
        <p:grpSpPr>
          <a:xfrm>
            <a:off x="7929214" y="6577813"/>
            <a:ext cx="1379888" cy="694990"/>
            <a:chOff x="0" y="0"/>
            <a:chExt cx="1379886" cy="694988"/>
          </a:xfrm>
        </p:grpSpPr>
        <p:sp>
          <p:nvSpPr>
            <p:cNvPr id="322" name="Linie"/>
            <p:cNvSpPr/>
            <p:nvPr/>
          </p:nvSpPr>
          <p:spPr>
            <a:xfrm flipH="1">
              <a:off x="76201" y="343686"/>
              <a:ext cx="1227485" cy="46237"/>
            </a:xfrm>
            <a:prstGeom prst="line">
              <a:avLst/>
            </a:prstGeom>
            <a:blipFill rotWithShape="1">
              <a:blip r:embed="rId4"/>
              <a:srcRect/>
              <a:stretch>
                <a:fillRect/>
              </a:stretch>
            </a:blipFill>
            <a:ln>
              <a:noFill/>
            </a:ln>
            <a:effectLst/>
          </p:spPr>
          <p:txBody>
            <a:bodyPr wrap="square" lIns="0" tIns="0" rIns="0" bIns="0" numCol="1" anchor="t">
              <a:noAutofit/>
            </a:bodyPr>
            <a:lstStyle/>
            <a:p>
              <a:pPr algn="l" defTabSz="457200">
                <a:defRPr sz="1200">
                  <a:solidFill>
                    <a:srgbClr val="000000"/>
                  </a:solidFill>
                  <a:latin typeface="Helvetica"/>
                  <a:ea typeface="Helvetica"/>
                  <a:cs typeface="Helvetica"/>
                  <a:sym typeface="Helvetica"/>
                </a:defRPr>
              </a:pPr>
              <a:endParaRPr/>
            </a:p>
          </p:txBody>
        </p:sp>
        <p:pic>
          <p:nvPicPr>
            <p:cNvPr id="321" name="Linie" descr="Linie"/>
            <p:cNvPicPr>
              <a:picLocks/>
            </p:cNvPicPr>
            <p:nvPr/>
          </p:nvPicPr>
          <p:blipFill>
            <a:blip r:embed="rId8">
              <a:extLst/>
            </a:blip>
            <a:stretch>
              <a:fillRect/>
            </a:stretch>
          </p:blipFill>
          <p:spPr>
            <a:xfrm>
              <a:off x="0" y="-1"/>
              <a:ext cx="1379887" cy="694990"/>
            </a:xfrm>
            <a:prstGeom prst="rect">
              <a:avLst/>
            </a:prstGeom>
            <a:effectLst/>
          </p:spPr>
        </p:pic>
      </p:grpSp>
      <p:grpSp>
        <p:nvGrpSpPr>
          <p:cNvPr id="326" name="Gruppieren"/>
          <p:cNvGrpSpPr/>
          <p:nvPr/>
        </p:nvGrpSpPr>
        <p:grpSpPr>
          <a:xfrm>
            <a:off x="9954876" y="2405142"/>
            <a:ext cx="1495591" cy="1270001"/>
            <a:chOff x="0" y="0"/>
            <a:chExt cx="1495589" cy="1270000"/>
          </a:xfrm>
        </p:grpSpPr>
        <p:pic>
          <p:nvPicPr>
            <p:cNvPr id="324" name="Calendar.png" descr="Calendar.png"/>
            <p:cNvPicPr>
              <a:picLocks noChangeAspect="1"/>
            </p:cNvPicPr>
            <p:nvPr/>
          </p:nvPicPr>
          <p:blipFill>
            <a:blip r:embed="rId9">
              <a:extLst/>
            </a:blip>
            <a:stretch>
              <a:fillRect/>
            </a:stretch>
          </p:blipFill>
          <p:spPr>
            <a:xfrm>
              <a:off x="143851" y="0"/>
              <a:ext cx="1220392" cy="1270000"/>
            </a:xfrm>
            <a:prstGeom prst="rect">
              <a:avLst/>
            </a:prstGeom>
            <a:ln w="12700" cap="flat">
              <a:noFill/>
              <a:miter lim="400000"/>
            </a:ln>
            <a:effectLst>
              <a:outerShdw blurRad="127000" dist="152400" dir="5100000" rotWithShape="0">
                <a:srgbClr val="000000">
                  <a:alpha val="50000"/>
                </a:srgbClr>
              </a:outerShdw>
            </a:effectLst>
          </p:spPr>
        </p:pic>
        <p:sp>
          <p:nvSpPr>
            <p:cNvPr id="325" name="Dezember…"/>
            <p:cNvSpPr txBox="1"/>
            <p:nvPr/>
          </p:nvSpPr>
          <p:spPr>
            <a:xfrm rot="21000000">
              <a:off x="55644" y="309164"/>
              <a:ext cx="1384301" cy="762001"/>
            </a:xfrm>
            <a:prstGeom prst="rect">
              <a:avLst/>
            </a:prstGeom>
            <a:noFill/>
            <a:ln w="12700" cap="flat">
              <a:noFill/>
              <a:miter lim="400000"/>
            </a:ln>
            <a:effectLst>
              <a:outerShdw blurRad="25400" dist="25400" dir="2700000" rotWithShape="0">
                <a:srgbClr val="FFFFFF">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p>
              <a:pPr defTabSz="457200">
                <a:lnSpc>
                  <a:spcPts val="1600"/>
                </a:lnSpc>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400" b="1">
                  <a:solidFill>
                    <a:srgbClr val="3C3E3C"/>
                  </a:solidFill>
                  <a:latin typeface="Helvetica"/>
                  <a:ea typeface="Helvetica"/>
                  <a:cs typeface="Helvetica"/>
                  <a:sym typeface="Helvetica"/>
                </a:defRPr>
              </a:pPr>
              <a:r>
                <a:t>Dezember</a:t>
              </a:r>
            </a:p>
            <a:p>
              <a:pPr defTabSz="457200">
                <a:lnSpc>
                  <a:spcPts val="1600"/>
                </a:lnSpc>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400" b="1">
                  <a:solidFill>
                    <a:srgbClr val="3C3E3C"/>
                  </a:solidFill>
                  <a:latin typeface="Helvetica"/>
                  <a:ea typeface="Helvetica"/>
                  <a:cs typeface="Helvetica"/>
                  <a:sym typeface="Helvetica"/>
                </a:defRPr>
              </a:pPr>
              <a:r>
                <a:t>2018</a:t>
              </a:r>
            </a:p>
          </p:txBody>
        </p:sp>
      </p:grpSp>
      <p:grpSp>
        <p:nvGrpSpPr>
          <p:cNvPr id="329" name="Gruppieren"/>
          <p:cNvGrpSpPr/>
          <p:nvPr/>
        </p:nvGrpSpPr>
        <p:grpSpPr>
          <a:xfrm>
            <a:off x="9954876" y="3854903"/>
            <a:ext cx="1495591" cy="1270001"/>
            <a:chOff x="0" y="0"/>
            <a:chExt cx="1495589" cy="1270000"/>
          </a:xfrm>
        </p:grpSpPr>
        <p:pic>
          <p:nvPicPr>
            <p:cNvPr id="327" name="Calendar.png" descr="Calendar.png"/>
            <p:cNvPicPr>
              <a:picLocks noChangeAspect="1"/>
            </p:cNvPicPr>
            <p:nvPr/>
          </p:nvPicPr>
          <p:blipFill>
            <a:blip r:embed="rId9">
              <a:extLst/>
            </a:blip>
            <a:stretch>
              <a:fillRect/>
            </a:stretch>
          </p:blipFill>
          <p:spPr>
            <a:xfrm>
              <a:off x="143851" y="0"/>
              <a:ext cx="1220392" cy="1270000"/>
            </a:xfrm>
            <a:prstGeom prst="rect">
              <a:avLst/>
            </a:prstGeom>
            <a:ln w="12700" cap="flat">
              <a:noFill/>
              <a:miter lim="400000"/>
            </a:ln>
            <a:effectLst>
              <a:outerShdw blurRad="127000" dist="152400" dir="5100000" rotWithShape="0">
                <a:srgbClr val="000000">
                  <a:alpha val="50000"/>
                </a:srgbClr>
              </a:outerShdw>
            </a:effectLst>
          </p:spPr>
        </p:pic>
        <p:sp>
          <p:nvSpPr>
            <p:cNvPr id="328" name="Januar…"/>
            <p:cNvSpPr txBox="1"/>
            <p:nvPr/>
          </p:nvSpPr>
          <p:spPr>
            <a:xfrm rot="21000000">
              <a:off x="55644" y="309164"/>
              <a:ext cx="1384301" cy="762001"/>
            </a:xfrm>
            <a:prstGeom prst="rect">
              <a:avLst/>
            </a:prstGeom>
            <a:noFill/>
            <a:ln w="12700" cap="flat">
              <a:noFill/>
              <a:miter lim="400000"/>
            </a:ln>
            <a:effectLst>
              <a:outerShdw blurRad="25400" dist="25400" dir="2700000" rotWithShape="0">
                <a:srgbClr val="FFFFFF">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p>
              <a:pPr defTabSz="457200">
                <a:lnSpc>
                  <a:spcPts val="1600"/>
                </a:lnSpc>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400" b="1">
                  <a:solidFill>
                    <a:srgbClr val="3C3E3C"/>
                  </a:solidFill>
                  <a:latin typeface="Helvetica"/>
                  <a:ea typeface="Helvetica"/>
                  <a:cs typeface="Helvetica"/>
                  <a:sym typeface="Helvetica"/>
                </a:defRPr>
              </a:pPr>
              <a:r>
                <a:t>Januar</a:t>
              </a:r>
            </a:p>
            <a:p>
              <a:pPr defTabSz="457200">
                <a:lnSpc>
                  <a:spcPts val="1600"/>
                </a:lnSpc>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400" b="1">
                  <a:solidFill>
                    <a:srgbClr val="3C3E3C"/>
                  </a:solidFill>
                  <a:latin typeface="Helvetica"/>
                  <a:ea typeface="Helvetica"/>
                  <a:cs typeface="Helvetica"/>
                  <a:sym typeface="Helvetica"/>
                </a:defRPr>
              </a:pPr>
              <a:r>
                <a:t>2019</a:t>
              </a:r>
            </a:p>
          </p:txBody>
        </p:sp>
      </p:grpSp>
      <p:grpSp>
        <p:nvGrpSpPr>
          <p:cNvPr id="332" name="Gruppieren"/>
          <p:cNvGrpSpPr/>
          <p:nvPr/>
        </p:nvGrpSpPr>
        <p:grpSpPr>
          <a:xfrm>
            <a:off x="9954876" y="5072663"/>
            <a:ext cx="1495591" cy="1270001"/>
            <a:chOff x="0" y="0"/>
            <a:chExt cx="1495589" cy="1270000"/>
          </a:xfrm>
        </p:grpSpPr>
        <p:pic>
          <p:nvPicPr>
            <p:cNvPr id="330" name="Calendar.png" descr="Calendar.png"/>
            <p:cNvPicPr>
              <a:picLocks noChangeAspect="1"/>
            </p:cNvPicPr>
            <p:nvPr/>
          </p:nvPicPr>
          <p:blipFill>
            <a:blip r:embed="rId9">
              <a:extLst/>
            </a:blip>
            <a:stretch>
              <a:fillRect/>
            </a:stretch>
          </p:blipFill>
          <p:spPr>
            <a:xfrm>
              <a:off x="143851" y="0"/>
              <a:ext cx="1220392" cy="1270000"/>
            </a:xfrm>
            <a:prstGeom prst="rect">
              <a:avLst/>
            </a:prstGeom>
            <a:ln w="12700" cap="flat">
              <a:noFill/>
              <a:miter lim="400000"/>
            </a:ln>
            <a:effectLst>
              <a:outerShdw blurRad="127000" dist="152400" dir="5100000" rotWithShape="0">
                <a:srgbClr val="000000">
                  <a:alpha val="50000"/>
                </a:srgbClr>
              </a:outerShdw>
            </a:effectLst>
          </p:spPr>
        </p:pic>
        <p:sp>
          <p:nvSpPr>
            <p:cNvPr id="331" name="Februar…"/>
            <p:cNvSpPr txBox="1"/>
            <p:nvPr/>
          </p:nvSpPr>
          <p:spPr>
            <a:xfrm rot="21000000">
              <a:off x="55644" y="309164"/>
              <a:ext cx="1384301" cy="762001"/>
            </a:xfrm>
            <a:prstGeom prst="rect">
              <a:avLst/>
            </a:prstGeom>
            <a:noFill/>
            <a:ln w="12700" cap="flat">
              <a:noFill/>
              <a:miter lim="400000"/>
            </a:ln>
            <a:effectLst>
              <a:outerShdw blurRad="25400" dist="25400" dir="2700000" rotWithShape="0">
                <a:srgbClr val="FFFFFF">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p>
              <a:pPr defTabSz="457200">
                <a:lnSpc>
                  <a:spcPts val="1600"/>
                </a:lnSpc>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400" b="1">
                  <a:solidFill>
                    <a:srgbClr val="3C3E3C"/>
                  </a:solidFill>
                  <a:latin typeface="Helvetica"/>
                  <a:ea typeface="Helvetica"/>
                  <a:cs typeface="Helvetica"/>
                  <a:sym typeface="Helvetica"/>
                </a:defRPr>
              </a:pPr>
              <a:r>
                <a:t>Februar</a:t>
              </a:r>
            </a:p>
            <a:p>
              <a:pPr defTabSz="457200">
                <a:lnSpc>
                  <a:spcPts val="1600"/>
                </a:lnSpc>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400" b="1">
                  <a:solidFill>
                    <a:srgbClr val="3C3E3C"/>
                  </a:solidFill>
                  <a:latin typeface="Helvetica"/>
                  <a:ea typeface="Helvetica"/>
                  <a:cs typeface="Helvetica"/>
                  <a:sym typeface="Helvetica"/>
                </a:defRPr>
              </a:pPr>
              <a:r>
                <a:t>2019</a:t>
              </a:r>
            </a:p>
          </p:txBody>
        </p:sp>
      </p:grpSp>
      <p:grpSp>
        <p:nvGrpSpPr>
          <p:cNvPr id="335" name="Gruppieren"/>
          <p:cNvGrpSpPr/>
          <p:nvPr/>
        </p:nvGrpSpPr>
        <p:grpSpPr>
          <a:xfrm>
            <a:off x="9954876" y="6290307"/>
            <a:ext cx="1495591" cy="1270001"/>
            <a:chOff x="0" y="0"/>
            <a:chExt cx="1495589" cy="1270000"/>
          </a:xfrm>
        </p:grpSpPr>
        <p:pic>
          <p:nvPicPr>
            <p:cNvPr id="333" name="Calendar.png" descr="Calendar.png"/>
            <p:cNvPicPr>
              <a:picLocks noChangeAspect="1"/>
            </p:cNvPicPr>
            <p:nvPr/>
          </p:nvPicPr>
          <p:blipFill>
            <a:blip r:embed="rId9">
              <a:extLst/>
            </a:blip>
            <a:stretch>
              <a:fillRect/>
            </a:stretch>
          </p:blipFill>
          <p:spPr>
            <a:xfrm>
              <a:off x="143851" y="0"/>
              <a:ext cx="1220392" cy="1270000"/>
            </a:xfrm>
            <a:prstGeom prst="rect">
              <a:avLst/>
            </a:prstGeom>
            <a:ln w="12700" cap="flat">
              <a:noFill/>
              <a:miter lim="400000"/>
            </a:ln>
            <a:effectLst>
              <a:outerShdw blurRad="127000" dist="152400" dir="5100000" rotWithShape="0">
                <a:srgbClr val="000000">
                  <a:alpha val="50000"/>
                </a:srgbClr>
              </a:outerShdw>
            </a:effectLst>
          </p:spPr>
        </p:pic>
        <p:sp>
          <p:nvSpPr>
            <p:cNvPr id="334" name="Juni…"/>
            <p:cNvSpPr txBox="1"/>
            <p:nvPr/>
          </p:nvSpPr>
          <p:spPr>
            <a:xfrm rot="21000000">
              <a:off x="55644" y="309164"/>
              <a:ext cx="1384301" cy="762001"/>
            </a:xfrm>
            <a:prstGeom prst="rect">
              <a:avLst/>
            </a:prstGeom>
            <a:noFill/>
            <a:ln w="12700" cap="flat">
              <a:noFill/>
              <a:miter lim="400000"/>
            </a:ln>
            <a:effectLst>
              <a:outerShdw blurRad="25400" dist="25400" dir="2700000" rotWithShape="0">
                <a:srgbClr val="FFFFFF">
                  <a:alpha val="75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p>
              <a:pPr defTabSz="457200">
                <a:lnSpc>
                  <a:spcPts val="1600"/>
                </a:lnSpc>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400" b="1">
                  <a:solidFill>
                    <a:srgbClr val="3C3E3C"/>
                  </a:solidFill>
                  <a:latin typeface="Helvetica"/>
                  <a:ea typeface="Helvetica"/>
                  <a:cs typeface="Helvetica"/>
                  <a:sym typeface="Helvetica"/>
                </a:defRPr>
              </a:pPr>
              <a:r>
                <a:t>Juni</a:t>
              </a:r>
            </a:p>
            <a:p>
              <a:pPr defTabSz="457200">
                <a:lnSpc>
                  <a:spcPts val="1600"/>
                </a:lnSpc>
                <a:tabLst>
                  <a:tab pos="279400" algn="l"/>
                  <a:tab pos="558800" algn="l"/>
                  <a:tab pos="838200" algn="l"/>
                  <a:tab pos="1117600" algn="l"/>
                  <a:tab pos="1384300" algn="l"/>
                  <a:tab pos="1663700" algn="l"/>
                  <a:tab pos="1943100" algn="l"/>
                  <a:tab pos="2222500" algn="l"/>
                  <a:tab pos="2501900" algn="l"/>
                  <a:tab pos="2781300" algn="l"/>
                  <a:tab pos="3060700" algn="l"/>
                  <a:tab pos="3340100" algn="l"/>
                </a:tabLst>
                <a:defRPr sz="1400" b="1">
                  <a:solidFill>
                    <a:srgbClr val="3C3E3C"/>
                  </a:solidFill>
                  <a:latin typeface="Helvetica"/>
                  <a:ea typeface="Helvetica"/>
                  <a:cs typeface="Helvetica"/>
                  <a:sym typeface="Helvetica"/>
                </a:defRPr>
              </a:pPr>
              <a:r>
                <a:t>2019</a:t>
              </a:r>
            </a:p>
          </p:txBody>
        </p:sp>
      </p:grpSp>
    </p:spTree>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309"/>
                                        </p:tgtEl>
                                        <p:attrNameLst>
                                          <p:attrName>style.visibility</p:attrName>
                                        </p:attrNameLst>
                                      </p:cBhvr>
                                      <p:to>
                                        <p:strVal val="visible"/>
                                      </p:to>
                                    </p:set>
                                  </p:childTnLst>
                                </p:cTn>
                              </p:par>
                            </p:childTnLst>
                          </p:cTn>
                        </p:par>
                        <p:par>
                          <p:cTn id="7" fill="hold">
                            <p:stCondLst>
                              <p:cond delay="0"/>
                            </p:stCondLst>
                            <p:childTnLst>
                              <p:par>
                                <p:cTn id="8" presetID="3" presetClass="entr" presetSubtype="5" fill="hold" grpId="2" nodeType="afterEffect">
                                  <p:stCondLst>
                                    <p:cond delay="0"/>
                                  </p:stCondLst>
                                  <p:iterate>
                                    <p:tmAbs val="0"/>
                                  </p:iterate>
                                  <p:childTnLst>
                                    <p:set>
                                      <p:cBhvr>
                                        <p:cTn id="9" fill="hold"/>
                                        <p:tgtEl>
                                          <p:spTgt spid="310"/>
                                        </p:tgtEl>
                                        <p:attrNameLst>
                                          <p:attrName>style.visibility</p:attrName>
                                        </p:attrNameLst>
                                      </p:cBhvr>
                                      <p:to>
                                        <p:strVal val="visible"/>
                                      </p:to>
                                    </p:set>
                                    <p:animEffect transition="in" filter="blinds(vertical)">
                                      <p:cBhvr>
                                        <p:cTn id="10" dur="2000"/>
                                        <p:tgtEl>
                                          <p:spTgt spid="31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3" nodeType="clickEffect">
                                  <p:stCondLst>
                                    <p:cond delay="0"/>
                                  </p:stCondLst>
                                  <p:iterate type="lt">
                                    <p:tmAbs val="0"/>
                                  </p:iterate>
                                  <p:childTnLst>
                                    <p:set>
                                      <p:cBhvr>
                                        <p:cTn id="14" fill="hold"/>
                                        <p:tgtEl>
                                          <p:spTgt spid="311">
                                            <p:bg/>
                                          </p:spTgt>
                                        </p:tgtEl>
                                        <p:attrNameLst>
                                          <p:attrName>style.visibility</p:attrName>
                                        </p:attrNameLst>
                                      </p:cBhvr>
                                      <p:to>
                                        <p:strVal val="visible"/>
                                      </p:to>
                                    </p:set>
                                    <p:anim calcmode="lin" valueType="num">
                                      <p:cBhvr>
                                        <p:cTn id="15" dur="1000" fill="hold"/>
                                        <p:tgtEl>
                                          <p:spTgt spid="311">
                                            <p:bg/>
                                          </p:spTgt>
                                        </p:tgtEl>
                                        <p:attrNameLst>
                                          <p:attrName>ppt_x</p:attrName>
                                        </p:attrNameLst>
                                      </p:cBhvr>
                                      <p:tavLst>
                                        <p:tav tm="0">
                                          <p:val>
                                            <p:strVal val="0-#ppt_w/2"/>
                                          </p:val>
                                        </p:tav>
                                        <p:tav tm="100000">
                                          <p:val>
                                            <p:strVal val="#ppt_x"/>
                                          </p:val>
                                        </p:tav>
                                      </p:tavLst>
                                    </p:anim>
                                    <p:anim calcmode="lin" valueType="num">
                                      <p:cBhvr>
                                        <p:cTn id="16" dur="1000" fill="hold"/>
                                        <p:tgtEl>
                                          <p:spTgt spid="311">
                                            <p:bg/>
                                          </p:spTgt>
                                        </p:tgtEl>
                                        <p:attrNameLst>
                                          <p:attrName>ppt_y</p:attrName>
                                        </p:attrNameLst>
                                      </p:cBhvr>
                                      <p:tavLst>
                                        <p:tav tm="0">
                                          <p:val>
                                            <p:strVal val="#ppt_y"/>
                                          </p:val>
                                        </p:tav>
                                        <p:tav tm="100000">
                                          <p:val>
                                            <p:strVal val="#ppt_y"/>
                                          </p:val>
                                        </p:tav>
                                      </p:tavLst>
                                    </p:anim>
                                  </p:childTnLst>
                                </p:cTn>
                              </p:par>
                              <p:par>
                                <p:cTn id="17" presetID="2" presetClass="entr" presetSubtype="8" fill="hold" grpId="3" nodeType="withEffect">
                                  <p:stCondLst>
                                    <p:cond delay="0"/>
                                  </p:stCondLst>
                                  <p:iterate type="lt">
                                    <p:tmAbs val="0"/>
                                  </p:iterate>
                                  <p:childTnLst>
                                    <p:set>
                                      <p:cBhvr>
                                        <p:cTn id="18" fill="hold"/>
                                        <p:tgtEl>
                                          <p:spTgt spid="311">
                                            <p:txEl>
                                              <p:pRg st="0" end="0"/>
                                            </p:txEl>
                                          </p:spTgt>
                                        </p:tgtEl>
                                        <p:attrNameLst>
                                          <p:attrName>style.visibility</p:attrName>
                                        </p:attrNameLst>
                                      </p:cBhvr>
                                      <p:to>
                                        <p:strVal val="visible"/>
                                      </p:to>
                                    </p:set>
                                    <p:anim calcmode="lin" valueType="num">
                                      <p:cBhvr>
                                        <p:cTn id="19" dur="1000" fill="hold"/>
                                        <p:tgtEl>
                                          <p:spTgt spid="311">
                                            <p:txEl>
                                              <p:pRg st="0" end="0"/>
                                            </p:txEl>
                                          </p:spTgt>
                                        </p:tgtEl>
                                        <p:attrNameLst>
                                          <p:attrName>ppt_x</p:attrName>
                                        </p:attrNameLst>
                                      </p:cBhvr>
                                      <p:tavLst>
                                        <p:tav tm="0">
                                          <p:val>
                                            <p:strVal val="0-#ppt_w/2"/>
                                          </p:val>
                                        </p:tav>
                                        <p:tav tm="100000">
                                          <p:val>
                                            <p:strVal val="#ppt_x"/>
                                          </p:val>
                                        </p:tav>
                                      </p:tavLst>
                                    </p:anim>
                                    <p:anim calcmode="lin" valueType="num">
                                      <p:cBhvr>
                                        <p:cTn id="20" dur="1000" fill="hold"/>
                                        <p:tgtEl>
                                          <p:spTgt spid="311">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grpId="3" nodeType="afterEffect">
                                  <p:stCondLst>
                                    <p:cond delay="0"/>
                                  </p:stCondLst>
                                  <p:iterate type="lt">
                                    <p:tmAbs val="0"/>
                                  </p:iterate>
                                  <p:childTnLst>
                                    <p:set>
                                      <p:cBhvr>
                                        <p:cTn id="23" fill="hold"/>
                                        <p:tgtEl>
                                          <p:spTgt spid="311">
                                            <p:txEl>
                                              <p:pRg st="1" end="1"/>
                                            </p:txEl>
                                          </p:spTgt>
                                        </p:tgtEl>
                                        <p:attrNameLst>
                                          <p:attrName>style.visibility</p:attrName>
                                        </p:attrNameLst>
                                      </p:cBhvr>
                                      <p:to>
                                        <p:strVal val="visible"/>
                                      </p:to>
                                    </p:set>
                                    <p:anim calcmode="lin" valueType="num">
                                      <p:cBhvr>
                                        <p:cTn id="24" dur="1000" fill="hold"/>
                                        <p:tgtEl>
                                          <p:spTgt spid="311">
                                            <p:txEl>
                                              <p:pRg st="1" end="1"/>
                                            </p:txEl>
                                          </p:spTgt>
                                        </p:tgtEl>
                                        <p:attrNameLst>
                                          <p:attrName>ppt_x</p:attrName>
                                        </p:attrNameLst>
                                      </p:cBhvr>
                                      <p:tavLst>
                                        <p:tav tm="0">
                                          <p:val>
                                            <p:strVal val="0-#ppt_w/2"/>
                                          </p:val>
                                        </p:tav>
                                        <p:tav tm="100000">
                                          <p:val>
                                            <p:strVal val="#ppt_x"/>
                                          </p:val>
                                        </p:tav>
                                      </p:tavLst>
                                    </p:anim>
                                    <p:anim calcmode="lin" valueType="num">
                                      <p:cBhvr>
                                        <p:cTn id="25" dur="1000" fill="hold"/>
                                        <p:tgtEl>
                                          <p:spTgt spid="311">
                                            <p:txEl>
                                              <p:pRg st="1" end="1"/>
                                            </p:txEl>
                                          </p:spTgt>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9" presetClass="entr" fill="hold" grpId="4" nodeType="afterEffect">
                                  <p:stCondLst>
                                    <p:cond delay="0"/>
                                  </p:stCondLst>
                                  <p:iterate type="lt">
                                    <p:tmAbs val="0"/>
                                  </p:iterate>
                                  <p:childTnLst>
                                    <p:set>
                                      <p:cBhvr>
                                        <p:cTn id="28" fill="hold"/>
                                        <p:tgtEl>
                                          <p:spTgt spid="314"/>
                                        </p:tgtEl>
                                        <p:attrNameLst>
                                          <p:attrName>style.visibility</p:attrName>
                                        </p:attrNameLst>
                                      </p:cBhvr>
                                      <p:to>
                                        <p:strVal val="visible"/>
                                      </p:to>
                                    </p:set>
                                    <p:animEffect transition="in" filter="dissolve">
                                      <p:cBhvr>
                                        <p:cTn id="29" dur="2000"/>
                                        <p:tgtEl>
                                          <p:spTgt spid="314"/>
                                        </p:tgtEl>
                                      </p:cBhvr>
                                    </p:animEffect>
                                  </p:childTnLst>
                                </p:cTn>
                              </p:par>
                            </p:childTnLst>
                          </p:cTn>
                        </p:par>
                        <p:par>
                          <p:cTn id="30" fill="hold">
                            <p:stCondLst>
                              <p:cond delay="4000"/>
                            </p:stCondLst>
                            <p:childTnLst>
                              <p:par>
                                <p:cTn id="31" presetID="15" presetClass="entr" presetSubtype="8" fill="hold" grpId="5" nodeType="afterEffect">
                                  <p:stCondLst>
                                    <p:cond delay="0"/>
                                  </p:stCondLst>
                                  <p:iterate>
                                    <p:tmAbs val="0"/>
                                  </p:iterate>
                                  <p:childTnLst>
                                    <p:set>
                                      <p:cBhvr>
                                        <p:cTn id="32" fill="hold"/>
                                        <p:tgtEl>
                                          <p:spTgt spid="326"/>
                                        </p:tgtEl>
                                        <p:attrNameLst>
                                          <p:attrName>style.visibility</p:attrName>
                                        </p:attrNameLst>
                                      </p:cBhvr>
                                      <p:to>
                                        <p:strVal val="visible"/>
                                      </p:to>
                                    </p:set>
                                    <p:anim calcmode="lin" valueType="num">
                                      <p:cBhvr>
                                        <p:cTn id="33" dur="1000" fill="hold"/>
                                        <p:tgtEl>
                                          <p:spTgt spid="326"/>
                                        </p:tgtEl>
                                        <p:attrNameLst>
                                          <p:attrName>ppt_w</p:attrName>
                                        </p:attrNameLst>
                                      </p:cBhvr>
                                      <p:tavLst>
                                        <p:tav tm="0">
                                          <p:val>
                                            <p:fltVal val="0"/>
                                          </p:val>
                                        </p:tav>
                                        <p:tav tm="100000">
                                          <p:val>
                                            <p:strVal val="#ppt_w"/>
                                          </p:val>
                                        </p:tav>
                                      </p:tavLst>
                                    </p:anim>
                                    <p:anim calcmode="lin" valueType="num">
                                      <p:cBhvr>
                                        <p:cTn id="34" dur="1000" fill="hold"/>
                                        <p:tgtEl>
                                          <p:spTgt spid="326"/>
                                        </p:tgtEl>
                                        <p:attrNameLst>
                                          <p:attrName>ppt_h</p:attrName>
                                        </p:attrNameLst>
                                      </p:cBhvr>
                                      <p:tavLst>
                                        <p:tav tm="0">
                                          <p:val>
                                            <p:fltVal val="0"/>
                                          </p:val>
                                        </p:tav>
                                        <p:tav tm="100000">
                                          <p:val>
                                            <p:strVal val="#ppt_h"/>
                                          </p:val>
                                        </p:tav>
                                      </p:tavLst>
                                    </p:anim>
                                    <p:anim calcmode="lin" valueType="num">
                                      <p:cBhvr>
                                        <p:cTn id="35" dur="1000" fill="hold"/>
                                        <p:tgtEl>
                                          <p:spTgt spid="326"/>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3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3" nodeType="clickEffect">
                                  <p:stCondLst>
                                    <p:cond delay="0"/>
                                  </p:stCondLst>
                                  <p:iterate type="lt">
                                    <p:tmAbs val="0"/>
                                  </p:iterate>
                                  <p:childTnLst>
                                    <p:set>
                                      <p:cBhvr>
                                        <p:cTn id="40" fill="hold"/>
                                        <p:tgtEl>
                                          <p:spTgt spid="311">
                                            <p:txEl>
                                              <p:pRg st="2" end="2"/>
                                            </p:txEl>
                                          </p:spTgt>
                                        </p:tgtEl>
                                        <p:attrNameLst>
                                          <p:attrName>style.visibility</p:attrName>
                                        </p:attrNameLst>
                                      </p:cBhvr>
                                      <p:to>
                                        <p:strVal val="visible"/>
                                      </p:to>
                                    </p:set>
                                    <p:anim calcmode="lin" valueType="num">
                                      <p:cBhvr>
                                        <p:cTn id="41" dur="1000" fill="hold"/>
                                        <p:tgtEl>
                                          <p:spTgt spid="311">
                                            <p:txEl>
                                              <p:pRg st="2" end="2"/>
                                            </p:txEl>
                                          </p:spTgt>
                                        </p:tgtEl>
                                        <p:attrNameLst>
                                          <p:attrName>ppt_x</p:attrName>
                                        </p:attrNameLst>
                                      </p:cBhvr>
                                      <p:tavLst>
                                        <p:tav tm="0">
                                          <p:val>
                                            <p:strVal val="0-#ppt_w/2"/>
                                          </p:val>
                                        </p:tav>
                                        <p:tav tm="100000">
                                          <p:val>
                                            <p:strVal val="#ppt_x"/>
                                          </p:val>
                                        </p:tav>
                                      </p:tavLst>
                                    </p:anim>
                                    <p:anim calcmode="lin" valueType="num">
                                      <p:cBhvr>
                                        <p:cTn id="42" dur="1000" fill="hold"/>
                                        <p:tgtEl>
                                          <p:spTgt spid="311">
                                            <p:txEl>
                                              <p:pRg st="2" end="2"/>
                                            </p:txEl>
                                          </p:spTgt>
                                        </p:tgtEl>
                                        <p:attrNameLst>
                                          <p:attrName>ppt_y</p:attrName>
                                        </p:attrNameLst>
                                      </p:cBhvr>
                                      <p:tavLst>
                                        <p:tav tm="0">
                                          <p:val>
                                            <p:strVal val="#ppt_y"/>
                                          </p:val>
                                        </p:tav>
                                        <p:tav tm="100000">
                                          <p:val>
                                            <p:strVal val="#ppt_y"/>
                                          </p:val>
                                        </p:tav>
                                      </p:tavLst>
                                    </p:anim>
                                  </p:childTnLst>
                                </p:cTn>
                              </p:par>
                            </p:childTnLst>
                          </p:cTn>
                        </p:par>
                        <p:par>
                          <p:cTn id="43" fill="hold">
                            <p:stCondLst>
                              <p:cond delay="1000"/>
                            </p:stCondLst>
                            <p:childTnLst>
                              <p:par>
                                <p:cTn id="44" presetID="2" presetClass="entr" presetSubtype="8" fill="hold" grpId="3" nodeType="afterEffect">
                                  <p:stCondLst>
                                    <p:cond delay="0"/>
                                  </p:stCondLst>
                                  <p:iterate type="lt">
                                    <p:tmAbs val="0"/>
                                  </p:iterate>
                                  <p:childTnLst>
                                    <p:set>
                                      <p:cBhvr>
                                        <p:cTn id="45" fill="hold"/>
                                        <p:tgtEl>
                                          <p:spTgt spid="311">
                                            <p:txEl>
                                              <p:pRg st="3" end="3"/>
                                            </p:txEl>
                                          </p:spTgt>
                                        </p:tgtEl>
                                        <p:attrNameLst>
                                          <p:attrName>style.visibility</p:attrName>
                                        </p:attrNameLst>
                                      </p:cBhvr>
                                      <p:to>
                                        <p:strVal val="visible"/>
                                      </p:to>
                                    </p:set>
                                    <p:anim calcmode="lin" valueType="num">
                                      <p:cBhvr>
                                        <p:cTn id="46" dur="1000" fill="hold"/>
                                        <p:tgtEl>
                                          <p:spTgt spid="311">
                                            <p:txEl>
                                              <p:pRg st="3" end="3"/>
                                            </p:txEl>
                                          </p:spTgt>
                                        </p:tgtEl>
                                        <p:attrNameLst>
                                          <p:attrName>ppt_x</p:attrName>
                                        </p:attrNameLst>
                                      </p:cBhvr>
                                      <p:tavLst>
                                        <p:tav tm="0">
                                          <p:val>
                                            <p:strVal val="0-#ppt_w/2"/>
                                          </p:val>
                                        </p:tav>
                                        <p:tav tm="100000">
                                          <p:val>
                                            <p:strVal val="#ppt_x"/>
                                          </p:val>
                                        </p:tav>
                                      </p:tavLst>
                                    </p:anim>
                                    <p:anim calcmode="lin" valueType="num">
                                      <p:cBhvr>
                                        <p:cTn id="47" dur="1000" fill="hold"/>
                                        <p:tgtEl>
                                          <p:spTgt spid="311">
                                            <p:txEl>
                                              <p:pRg st="3" end="3"/>
                                            </p:txEl>
                                          </p:spTgt>
                                        </p:tgtEl>
                                        <p:attrNameLst>
                                          <p:attrName>ppt_y</p:attrName>
                                        </p:attrNameLst>
                                      </p:cBhvr>
                                      <p:tavLst>
                                        <p:tav tm="0">
                                          <p:val>
                                            <p:strVal val="#ppt_y"/>
                                          </p:val>
                                        </p:tav>
                                        <p:tav tm="100000">
                                          <p:val>
                                            <p:strVal val="#ppt_y"/>
                                          </p:val>
                                        </p:tav>
                                      </p:tavLst>
                                    </p:anim>
                                  </p:childTnLst>
                                </p:cTn>
                              </p:par>
                            </p:childTnLst>
                          </p:cTn>
                        </p:par>
                        <p:par>
                          <p:cTn id="48" fill="hold">
                            <p:stCondLst>
                              <p:cond delay="2000"/>
                            </p:stCondLst>
                            <p:childTnLst>
                              <p:par>
                                <p:cTn id="49" presetID="9" presetClass="entr" fill="hold" grpId="6" nodeType="afterEffect">
                                  <p:stCondLst>
                                    <p:cond delay="0"/>
                                  </p:stCondLst>
                                  <p:iterate type="lt">
                                    <p:tmAbs val="0"/>
                                  </p:iterate>
                                  <p:childTnLst>
                                    <p:set>
                                      <p:cBhvr>
                                        <p:cTn id="50" fill="hold"/>
                                        <p:tgtEl>
                                          <p:spTgt spid="317"/>
                                        </p:tgtEl>
                                        <p:attrNameLst>
                                          <p:attrName>style.visibility</p:attrName>
                                        </p:attrNameLst>
                                      </p:cBhvr>
                                      <p:to>
                                        <p:strVal val="visible"/>
                                      </p:to>
                                    </p:set>
                                    <p:animEffect transition="in" filter="dissolve">
                                      <p:cBhvr>
                                        <p:cTn id="51" dur="2000"/>
                                        <p:tgtEl>
                                          <p:spTgt spid="317"/>
                                        </p:tgtEl>
                                      </p:cBhvr>
                                    </p:animEffect>
                                  </p:childTnLst>
                                </p:cTn>
                              </p:par>
                            </p:childTnLst>
                          </p:cTn>
                        </p:par>
                        <p:par>
                          <p:cTn id="52" fill="hold">
                            <p:stCondLst>
                              <p:cond delay="4000"/>
                            </p:stCondLst>
                            <p:childTnLst>
                              <p:par>
                                <p:cTn id="53" presetID="15" presetClass="entr" presetSubtype="8" fill="hold" grpId="7" nodeType="afterEffect">
                                  <p:stCondLst>
                                    <p:cond delay="0"/>
                                  </p:stCondLst>
                                  <p:iterate>
                                    <p:tmAbs val="0"/>
                                  </p:iterate>
                                  <p:childTnLst>
                                    <p:set>
                                      <p:cBhvr>
                                        <p:cTn id="54" fill="hold"/>
                                        <p:tgtEl>
                                          <p:spTgt spid="329"/>
                                        </p:tgtEl>
                                        <p:attrNameLst>
                                          <p:attrName>style.visibility</p:attrName>
                                        </p:attrNameLst>
                                      </p:cBhvr>
                                      <p:to>
                                        <p:strVal val="visible"/>
                                      </p:to>
                                    </p:set>
                                    <p:anim calcmode="lin" valueType="num">
                                      <p:cBhvr>
                                        <p:cTn id="55" dur="1000" fill="hold"/>
                                        <p:tgtEl>
                                          <p:spTgt spid="329"/>
                                        </p:tgtEl>
                                        <p:attrNameLst>
                                          <p:attrName>ppt_w</p:attrName>
                                        </p:attrNameLst>
                                      </p:cBhvr>
                                      <p:tavLst>
                                        <p:tav tm="0">
                                          <p:val>
                                            <p:fltVal val="0"/>
                                          </p:val>
                                        </p:tav>
                                        <p:tav tm="100000">
                                          <p:val>
                                            <p:strVal val="#ppt_w"/>
                                          </p:val>
                                        </p:tav>
                                      </p:tavLst>
                                    </p:anim>
                                    <p:anim calcmode="lin" valueType="num">
                                      <p:cBhvr>
                                        <p:cTn id="56" dur="1000" fill="hold"/>
                                        <p:tgtEl>
                                          <p:spTgt spid="329"/>
                                        </p:tgtEl>
                                        <p:attrNameLst>
                                          <p:attrName>ppt_h</p:attrName>
                                        </p:attrNameLst>
                                      </p:cBhvr>
                                      <p:tavLst>
                                        <p:tav tm="0">
                                          <p:val>
                                            <p:fltVal val="0"/>
                                          </p:val>
                                        </p:tav>
                                        <p:tav tm="100000">
                                          <p:val>
                                            <p:strVal val="#ppt_h"/>
                                          </p:val>
                                        </p:tav>
                                      </p:tavLst>
                                    </p:anim>
                                    <p:anim calcmode="lin" valueType="num">
                                      <p:cBhvr>
                                        <p:cTn id="57" dur="1000" fill="hold"/>
                                        <p:tgtEl>
                                          <p:spTgt spid="329"/>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32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3" nodeType="clickEffect">
                                  <p:stCondLst>
                                    <p:cond delay="0"/>
                                  </p:stCondLst>
                                  <p:iterate type="lt">
                                    <p:tmAbs val="0"/>
                                  </p:iterate>
                                  <p:childTnLst>
                                    <p:set>
                                      <p:cBhvr>
                                        <p:cTn id="62" fill="hold"/>
                                        <p:tgtEl>
                                          <p:spTgt spid="311">
                                            <p:txEl>
                                              <p:pRg st="4" end="4"/>
                                            </p:txEl>
                                          </p:spTgt>
                                        </p:tgtEl>
                                        <p:attrNameLst>
                                          <p:attrName>style.visibility</p:attrName>
                                        </p:attrNameLst>
                                      </p:cBhvr>
                                      <p:to>
                                        <p:strVal val="visible"/>
                                      </p:to>
                                    </p:set>
                                    <p:anim calcmode="lin" valueType="num">
                                      <p:cBhvr>
                                        <p:cTn id="63" dur="1000" fill="hold"/>
                                        <p:tgtEl>
                                          <p:spTgt spid="311">
                                            <p:txEl>
                                              <p:pRg st="4" end="4"/>
                                            </p:txEl>
                                          </p:spTgt>
                                        </p:tgtEl>
                                        <p:attrNameLst>
                                          <p:attrName>ppt_x</p:attrName>
                                        </p:attrNameLst>
                                      </p:cBhvr>
                                      <p:tavLst>
                                        <p:tav tm="0">
                                          <p:val>
                                            <p:strVal val="0-#ppt_w/2"/>
                                          </p:val>
                                        </p:tav>
                                        <p:tav tm="100000">
                                          <p:val>
                                            <p:strVal val="#ppt_x"/>
                                          </p:val>
                                        </p:tav>
                                      </p:tavLst>
                                    </p:anim>
                                    <p:anim calcmode="lin" valueType="num">
                                      <p:cBhvr>
                                        <p:cTn id="64" dur="1000" fill="hold"/>
                                        <p:tgtEl>
                                          <p:spTgt spid="311">
                                            <p:txEl>
                                              <p:pRg st="4" end="4"/>
                                            </p:txEl>
                                          </p:spTgt>
                                        </p:tgtEl>
                                        <p:attrNameLst>
                                          <p:attrName>ppt_y</p:attrName>
                                        </p:attrNameLst>
                                      </p:cBhvr>
                                      <p:tavLst>
                                        <p:tav tm="0">
                                          <p:val>
                                            <p:strVal val="#ppt_y"/>
                                          </p:val>
                                        </p:tav>
                                        <p:tav tm="100000">
                                          <p:val>
                                            <p:strVal val="#ppt_y"/>
                                          </p:val>
                                        </p:tav>
                                      </p:tavLst>
                                    </p:anim>
                                  </p:childTnLst>
                                </p:cTn>
                              </p:par>
                            </p:childTnLst>
                          </p:cTn>
                        </p:par>
                        <p:par>
                          <p:cTn id="65" fill="hold">
                            <p:stCondLst>
                              <p:cond delay="1000"/>
                            </p:stCondLst>
                            <p:childTnLst>
                              <p:par>
                                <p:cTn id="66" presetID="2" presetClass="entr" presetSubtype="8" fill="hold" grpId="3" nodeType="afterEffect">
                                  <p:stCondLst>
                                    <p:cond delay="0"/>
                                  </p:stCondLst>
                                  <p:iterate type="lt">
                                    <p:tmAbs val="0"/>
                                  </p:iterate>
                                  <p:childTnLst>
                                    <p:set>
                                      <p:cBhvr>
                                        <p:cTn id="67" fill="hold"/>
                                        <p:tgtEl>
                                          <p:spTgt spid="311">
                                            <p:txEl>
                                              <p:pRg st="5" end="5"/>
                                            </p:txEl>
                                          </p:spTgt>
                                        </p:tgtEl>
                                        <p:attrNameLst>
                                          <p:attrName>style.visibility</p:attrName>
                                        </p:attrNameLst>
                                      </p:cBhvr>
                                      <p:to>
                                        <p:strVal val="visible"/>
                                      </p:to>
                                    </p:set>
                                    <p:anim calcmode="lin" valueType="num">
                                      <p:cBhvr>
                                        <p:cTn id="68" dur="1000" fill="hold"/>
                                        <p:tgtEl>
                                          <p:spTgt spid="311">
                                            <p:txEl>
                                              <p:pRg st="5" end="5"/>
                                            </p:txEl>
                                          </p:spTgt>
                                        </p:tgtEl>
                                        <p:attrNameLst>
                                          <p:attrName>ppt_x</p:attrName>
                                        </p:attrNameLst>
                                      </p:cBhvr>
                                      <p:tavLst>
                                        <p:tav tm="0">
                                          <p:val>
                                            <p:strVal val="0-#ppt_w/2"/>
                                          </p:val>
                                        </p:tav>
                                        <p:tav tm="100000">
                                          <p:val>
                                            <p:strVal val="#ppt_x"/>
                                          </p:val>
                                        </p:tav>
                                      </p:tavLst>
                                    </p:anim>
                                    <p:anim calcmode="lin" valueType="num">
                                      <p:cBhvr>
                                        <p:cTn id="69" dur="1000" fill="hold"/>
                                        <p:tgtEl>
                                          <p:spTgt spid="311">
                                            <p:txEl>
                                              <p:pRg st="5" end="5"/>
                                            </p:txEl>
                                          </p:spTgt>
                                        </p:tgtEl>
                                        <p:attrNameLst>
                                          <p:attrName>ppt_y</p:attrName>
                                        </p:attrNameLst>
                                      </p:cBhvr>
                                      <p:tavLst>
                                        <p:tav tm="0">
                                          <p:val>
                                            <p:strVal val="#ppt_y"/>
                                          </p:val>
                                        </p:tav>
                                        <p:tav tm="100000">
                                          <p:val>
                                            <p:strVal val="#ppt_y"/>
                                          </p:val>
                                        </p:tav>
                                      </p:tavLst>
                                    </p:anim>
                                  </p:childTnLst>
                                </p:cTn>
                              </p:par>
                            </p:childTnLst>
                          </p:cTn>
                        </p:par>
                        <p:par>
                          <p:cTn id="70" fill="hold">
                            <p:stCondLst>
                              <p:cond delay="2000"/>
                            </p:stCondLst>
                            <p:childTnLst>
                              <p:par>
                                <p:cTn id="71" presetID="9" presetClass="entr" fill="hold" grpId="8" nodeType="afterEffect">
                                  <p:stCondLst>
                                    <p:cond delay="0"/>
                                  </p:stCondLst>
                                  <p:iterate type="lt">
                                    <p:tmAbs val="0"/>
                                  </p:iterate>
                                  <p:childTnLst>
                                    <p:set>
                                      <p:cBhvr>
                                        <p:cTn id="72" fill="hold"/>
                                        <p:tgtEl>
                                          <p:spTgt spid="320"/>
                                        </p:tgtEl>
                                        <p:attrNameLst>
                                          <p:attrName>style.visibility</p:attrName>
                                        </p:attrNameLst>
                                      </p:cBhvr>
                                      <p:to>
                                        <p:strVal val="visible"/>
                                      </p:to>
                                    </p:set>
                                    <p:animEffect transition="in" filter="dissolve">
                                      <p:cBhvr>
                                        <p:cTn id="73" dur="2000"/>
                                        <p:tgtEl>
                                          <p:spTgt spid="320"/>
                                        </p:tgtEl>
                                      </p:cBhvr>
                                    </p:animEffect>
                                  </p:childTnLst>
                                </p:cTn>
                              </p:par>
                            </p:childTnLst>
                          </p:cTn>
                        </p:par>
                        <p:par>
                          <p:cTn id="74" fill="hold">
                            <p:stCondLst>
                              <p:cond delay="4000"/>
                            </p:stCondLst>
                            <p:childTnLst>
                              <p:par>
                                <p:cTn id="75" presetID="15" presetClass="entr" presetSubtype="8" fill="hold" grpId="9" nodeType="afterEffect">
                                  <p:stCondLst>
                                    <p:cond delay="0"/>
                                  </p:stCondLst>
                                  <p:iterate>
                                    <p:tmAbs val="0"/>
                                  </p:iterate>
                                  <p:childTnLst>
                                    <p:set>
                                      <p:cBhvr>
                                        <p:cTn id="76" fill="hold"/>
                                        <p:tgtEl>
                                          <p:spTgt spid="332"/>
                                        </p:tgtEl>
                                        <p:attrNameLst>
                                          <p:attrName>style.visibility</p:attrName>
                                        </p:attrNameLst>
                                      </p:cBhvr>
                                      <p:to>
                                        <p:strVal val="visible"/>
                                      </p:to>
                                    </p:set>
                                    <p:anim calcmode="lin" valueType="num">
                                      <p:cBhvr>
                                        <p:cTn id="77" dur="1000" fill="hold"/>
                                        <p:tgtEl>
                                          <p:spTgt spid="332"/>
                                        </p:tgtEl>
                                        <p:attrNameLst>
                                          <p:attrName>ppt_w</p:attrName>
                                        </p:attrNameLst>
                                      </p:cBhvr>
                                      <p:tavLst>
                                        <p:tav tm="0">
                                          <p:val>
                                            <p:fltVal val="0"/>
                                          </p:val>
                                        </p:tav>
                                        <p:tav tm="100000">
                                          <p:val>
                                            <p:strVal val="#ppt_w"/>
                                          </p:val>
                                        </p:tav>
                                      </p:tavLst>
                                    </p:anim>
                                    <p:anim calcmode="lin" valueType="num">
                                      <p:cBhvr>
                                        <p:cTn id="78" dur="1000" fill="hold"/>
                                        <p:tgtEl>
                                          <p:spTgt spid="332"/>
                                        </p:tgtEl>
                                        <p:attrNameLst>
                                          <p:attrName>ppt_h</p:attrName>
                                        </p:attrNameLst>
                                      </p:cBhvr>
                                      <p:tavLst>
                                        <p:tav tm="0">
                                          <p:val>
                                            <p:fltVal val="0"/>
                                          </p:val>
                                        </p:tav>
                                        <p:tav tm="100000">
                                          <p:val>
                                            <p:strVal val="#ppt_h"/>
                                          </p:val>
                                        </p:tav>
                                      </p:tavLst>
                                    </p:anim>
                                    <p:anim calcmode="lin" valueType="num">
                                      <p:cBhvr>
                                        <p:cTn id="79" dur="1000" fill="hold"/>
                                        <p:tgtEl>
                                          <p:spTgt spid="332"/>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33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3" nodeType="clickEffect">
                                  <p:stCondLst>
                                    <p:cond delay="0"/>
                                  </p:stCondLst>
                                  <p:iterate type="lt">
                                    <p:tmAbs val="0"/>
                                  </p:iterate>
                                  <p:childTnLst>
                                    <p:set>
                                      <p:cBhvr>
                                        <p:cTn id="84" fill="hold"/>
                                        <p:tgtEl>
                                          <p:spTgt spid="311">
                                            <p:txEl>
                                              <p:pRg st="6" end="6"/>
                                            </p:txEl>
                                          </p:spTgt>
                                        </p:tgtEl>
                                        <p:attrNameLst>
                                          <p:attrName>style.visibility</p:attrName>
                                        </p:attrNameLst>
                                      </p:cBhvr>
                                      <p:to>
                                        <p:strVal val="visible"/>
                                      </p:to>
                                    </p:set>
                                    <p:anim calcmode="lin" valueType="num">
                                      <p:cBhvr>
                                        <p:cTn id="85" dur="1000" fill="hold"/>
                                        <p:tgtEl>
                                          <p:spTgt spid="311">
                                            <p:txEl>
                                              <p:pRg st="6" end="6"/>
                                            </p:txEl>
                                          </p:spTgt>
                                        </p:tgtEl>
                                        <p:attrNameLst>
                                          <p:attrName>ppt_x</p:attrName>
                                        </p:attrNameLst>
                                      </p:cBhvr>
                                      <p:tavLst>
                                        <p:tav tm="0">
                                          <p:val>
                                            <p:strVal val="0-#ppt_w/2"/>
                                          </p:val>
                                        </p:tav>
                                        <p:tav tm="100000">
                                          <p:val>
                                            <p:strVal val="#ppt_x"/>
                                          </p:val>
                                        </p:tav>
                                      </p:tavLst>
                                    </p:anim>
                                    <p:anim calcmode="lin" valueType="num">
                                      <p:cBhvr>
                                        <p:cTn id="86" dur="1000" fill="hold"/>
                                        <p:tgtEl>
                                          <p:spTgt spid="311">
                                            <p:txEl>
                                              <p:pRg st="6" end="6"/>
                                            </p:txEl>
                                          </p:spTgt>
                                        </p:tgtEl>
                                        <p:attrNameLst>
                                          <p:attrName>ppt_y</p:attrName>
                                        </p:attrNameLst>
                                      </p:cBhvr>
                                      <p:tavLst>
                                        <p:tav tm="0">
                                          <p:val>
                                            <p:strVal val="#ppt_y"/>
                                          </p:val>
                                        </p:tav>
                                        <p:tav tm="100000">
                                          <p:val>
                                            <p:strVal val="#ppt_y"/>
                                          </p:val>
                                        </p:tav>
                                      </p:tavLst>
                                    </p:anim>
                                  </p:childTnLst>
                                </p:cTn>
                              </p:par>
                            </p:childTnLst>
                          </p:cTn>
                        </p:par>
                        <p:par>
                          <p:cTn id="87" fill="hold">
                            <p:stCondLst>
                              <p:cond delay="1000"/>
                            </p:stCondLst>
                            <p:childTnLst>
                              <p:par>
                                <p:cTn id="88" presetID="9" presetClass="entr" fill="hold" grpId="10" nodeType="afterEffect">
                                  <p:stCondLst>
                                    <p:cond delay="0"/>
                                  </p:stCondLst>
                                  <p:iterate type="lt">
                                    <p:tmAbs val="0"/>
                                  </p:iterate>
                                  <p:childTnLst>
                                    <p:set>
                                      <p:cBhvr>
                                        <p:cTn id="89" fill="hold"/>
                                        <p:tgtEl>
                                          <p:spTgt spid="323"/>
                                        </p:tgtEl>
                                        <p:attrNameLst>
                                          <p:attrName>style.visibility</p:attrName>
                                        </p:attrNameLst>
                                      </p:cBhvr>
                                      <p:to>
                                        <p:strVal val="visible"/>
                                      </p:to>
                                    </p:set>
                                    <p:animEffect transition="in" filter="dissolve">
                                      <p:cBhvr>
                                        <p:cTn id="90" dur="2000"/>
                                        <p:tgtEl>
                                          <p:spTgt spid="323"/>
                                        </p:tgtEl>
                                      </p:cBhvr>
                                    </p:animEffect>
                                  </p:childTnLst>
                                </p:cTn>
                              </p:par>
                            </p:childTnLst>
                          </p:cTn>
                        </p:par>
                        <p:par>
                          <p:cTn id="91" fill="hold">
                            <p:stCondLst>
                              <p:cond delay="3000"/>
                            </p:stCondLst>
                            <p:childTnLst>
                              <p:par>
                                <p:cTn id="92" presetID="15" presetClass="entr" presetSubtype="8" fill="hold" grpId="11" nodeType="afterEffect">
                                  <p:stCondLst>
                                    <p:cond delay="0"/>
                                  </p:stCondLst>
                                  <p:iterate>
                                    <p:tmAbs val="0"/>
                                  </p:iterate>
                                  <p:childTnLst>
                                    <p:set>
                                      <p:cBhvr>
                                        <p:cTn id="93" fill="hold"/>
                                        <p:tgtEl>
                                          <p:spTgt spid="335"/>
                                        </p:tgtEl>
                                        <p:attrNameLst>
                                          <p:attrName>style.visibility</p:attrName>
                                        </p:attrNameLst>
                                      </p:cBhvr>
                                      <p:to>
                                        <p:strVal val="visible"/>
                                      </p:to>
                                    </p:set>
                                    <p:anim calcmode="lin" valueType="num">
                                      <p:cBhvr>
                                        <p:cTn id="94" dur="1000" fill="hold"/>
                                        <p:tgtEl>
                                          <p:spTgt spid="335"/>
                                        </p:tgtEl>
                                        <p:attrNameLst>
                                          <p:attrName>ppt_w</p:attrName>
                                        </p:attrNameLst>
                                      </p:cBhvr>
                                      <p:tavLst>
                                        <p:tav tm="0">
                                          <p:val>
                                            <p:fltVal val="0"/>
                                          </p:val>
                                        </p:tav>
                                        <p:tav tm="100000">
                                          <p:val>
                                            <p:strVal val="#ppt_w"/>
                                          </p:val>
                                        </p:tav>
                                      </p:tavLst>
                                    </p:anim>
                                    <p:anim calcmode="lin" valueType="num">
                                      <p:cBhvr>
                                        <p:cTn id="95" dur="1000" fill="hold"/>
                                        <p:tgtEl>
                                          <p:spTgt spid="335"/>
                                        </p:tgtEl>
                                        <p:attrNameLst>
                                          <p:attrName>ppt_h</p:attrName>
                                        </p:attrNameLst>
                                      </p:cBhvr>
                                      <p:tavLst>
                                        <p:tav tm="0">
                                          <p:val>
                                            <p:fltVal val="0"/>
                                          </p:val>
                                        </p:tav>
                                        <p:tav tm="100000">
                                          <p:val>
                                            <p:strVal val="#ppt_h"/>
                                          </p:val>
                                        </p:tav>
                                      </p:tavLst>
                                    </p:anim>
                                    <p:anim calcmode="lin" valueType="num">
                                      <p:cBhvr>
                                        <p:cTn id="96" dur="1000" fill="hold"/>
                                        <p:tgtEl>
                                          <p:spTgt spid="335"/>
                                        </p:tgtEl>
                                        <p:attrNameLst>
                                          <p:attrName>ppt_x</p:attrName>
                                        </p:attrNameLst>
                                      </p:cBhvr>
                                      <p:tavLst>
                                        <p:tav tm="0" fmla="#ppt_x+(cos(-2*pi*(1-$))*-#ppt_x-sin(-2*pi*(1-$))*(1-#ppt_y))*(1-$)">
                                          <p:val>
                                            <p:fltVal val="0"/>
                                          </p:val>
                                        </p:tav>
                                        <p:tav tm="100000">
                                          <p:val>
                                            <p:fltVal val="1"/>
                                          </p:val>
                                        </p:tav>
                                      </p:tavLst>
                                    </p:anim>
                                    <p:anim calcmode="lin" valueType="num">
                                      <p:cBhvr>
                                        <p:cTn id="97" dur="1000" fill="hold"/>
                                        <p:tgtEl>
                                          <p:spTgt spid="33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1" animBg="1" advAuto="0"/>
      <p:bldP spid="310" grpId="2" animBg="1" advAuto="0"/>
      <p:bldP spid="311" grpId="3" build="p" animBg="1" advAuto="0"/>
      <p:bldP spid="314" grpId="4" animBg="1" advAuto="0"/>
      <p:bldP spid="317" grpId="6" animBg="1" advAuto="0"/>
      <p:bldP spid="320" grpId="8" animBg="1" advAuto="0"/>
      <p:bldP spid="323" grpId="10" animBg="1" advAuto="0"/>
      <p:bldP spid="326" grpId="5" animBg="1" advAuto="0"/>
      <p:bldP spid="329" grpId="7" animBg="1" advAuto="0"/>
      <p:bldP spid="332" grpId="9" animBg="1" advAuto="0"/>
      <p:bldP spid="335" grpId="11"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F978"/>
            </a:gs>
            <a:gs pos="100000">
              <a:srgbClr val="199012"/>
            </a:gs>
          </a:gsLst>
          <a:lin ang="5400000" scaled="0"/>
        </a:gradFill>
        <a:effectLst/>
      </p:bgPr>
    </p:bg>
    <p:spTree>
      <p:nvGrpSpPr>
        <p:cNvPr id="1" name=""/>
        <p:cNvGrpSpPr/>
        <p:nvPr/>
      </p:nvGrpSpPr>
      <p:grpSpPr>
        <a:xfrm>
          <a:off x="0" y="0"/>
          <a:ext cx="0" cy="0"/>
          <a:chOff x="0" y="0"/>
          <a:chExt cx="0" cy="0"/>
        </a:xfrm>
      </p:grpSpPr>
      <p:sp>
        <p:nvSpPr>
          <p:cNvPr id="485" name="Mündliche Abiturprüfungen*…"/>
          <p:cNvSpPr txBox="1">
            <a:spLocks noGrp="1"/>
          </p:cNvSpPr>
          <p:nvPr>
            <p:ph type="body" idx="1"/>
          </p:nvPr>
        </p:nvSpPr>
        <p:spPr>
          <a:xfrm>
            <a:off x="901700" y="850900"/>
            <a:ext cx="11226800" cy="6350000"/>
          </a:xfrm>
          <a:prstGeom prst="rect">
            <a:avLst/>
          </a:prstGeom>
        </p:spPr>
        <p:txBody>
          <a:bodyPr/>
          <a:lstStyle/>
          <a:p>
            <a:pPr>
              <a:buClrTx/>
              <a:buSzPct val="100000"/>
              <a:buFontTx/>
              <a:buAutoNum type="arabicPeriod" startAt="2"/>
              <a:defRPr sz="2800" u="sng">
                <a:solidFill>
                  <a:srgbClr val="BB280F"/>
                </a:solidFill>
              </a:defRPr>
            </a:pPr>
            <a:r>
              <a:t>Mündliche Abiturprüfungen*</a:t>
            </a:r>
          </a:p>
          <a:p>
            <a:pPr marL="0" indent="381000">
              <a:buClrTx/>
              <a:buSzTx/>
              <a:buFontTx/>
              <a:buNone/>
              <a:defRPr sz="2800"/>
            </a:pPr>
            <a:r>
              <a:t>Die zwei </a:t>
            </a:r>
            <a:r>
              <a:rPr>
                <a:solidFill>
                  <a:srgbClr val="011993"/>
                </a:solidFill>
              </a:rPr>
              <a:t>mündlichen Prüfungen</a:t>
            </a:r>
            <a:r>
              <a:t> (je 20 Min) finden statt,</a:t>
            </a:r>
          </a:p>
          <a:p>
            <a:pPr>
              <a:buSzPct val="43275"/>
              <a:buBlip>
                <a:blip r:embed="rId2"/>
              </a:buBlip>
              <a:defRPr sz="2800"/>
            </a:pPr>
            <a:r>
              <a:t>in Deutsch und Mathematik, sofern sie nicht bereits Gegenstand der schriftlichen Abiturprüfung sind</a:t>
            </a:r>
          </a:p>
          <a:p>
            <a:pPr>
              <a:buSzPct val="43275"/>
              <a:buBlip>
                <a:blip r:embed="rId2"/>
              </a:buBlip>
              <a:defRPr sz="2800"/>
            </a:pPr>
            <a:r>
              <a:t>in einem beliebigen Pflichtfach aus dem Aufgabenfeld Gesellschaftswissenschaften, falls Gesellschaftswissenschaften nicht im schriftlichen Abitur vertreten sind.</a:t>
            </a:r>
          </a:p>
          <a:p>
            <a:pPr>
              <a:buSzPct val="43275"/>
              <a:buBlip>
                <a:blip r:embed="rId2"/>
              </a:buBlip>
              <a:defRPr sz="2800"/>
            </a:pPr>
            <a:r>
              <a:t>eine der beiden mündlichen Prüfungen (nicht Deutsch oder Mathematik) kann wahlweise durch Anrechnung des Seminarkurses oder eines anerkannten Wettbewerbs, etc. ersetzt werden, wenn dies die obige Prüfungsfächerkombination zulässt.</a:t>
            </a:r>
          </a:p>
        </p:txBody>
      </p:sp>
      <p:sp>
        <p:nvSpPr>
          <p:cNvPr id="486" name="3"/>
          <p:cNvSpPr txBox="1"/>
          <p:nvPr/>
        </p:nvSpPr>
        <p:spPr>
          <a:xfrm>
            <a:off x="11736718" y="80010"/>
            <a:ext cx="774701" cy="652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3</a:t>
            </a:r>
          </a:p>
        </p:txBody>
      </p:sp>
      <p:sp>
        <p:nvSpPr>
          <p:cNvPr id="487" name="Linie"/>
          <p:cNvSpPr/>
          <p:nvPr/>
        </p:nvSpPr>
        <p:spPr>
          <a:xfrm>
            <a:off x="1155700" y="7213600"/>
            <a:ext cx="6218934" cy="92"/>
          </a:xfrm>
          <a:prstGeom prst="line">
            <a:avLst/>
          </a:prstGeom>
          <a:ln w="25400">
            <a:solidFill>
              <a:srgbClr val="EB4C12"/>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endParaRPr/>
          </a:p>
        </p:txBody>
      </p:sp>
      <p:sp>
        <p:nvSpPr>
          <p:cNvPr id="488" name="* In den Fächern Bildende Kunst, Musik und Sport werden die schriftlichen oder mündlichen Prüfungen in der Regel durch fachpraktische Prüfungen ergänzt."/>
          <p:cNvSpPr txBox="1"/>
          <p:nvPr/>
        </p:nvSpPr>
        <p:spPr>
          <a:xfrm>
            <a:off x="1155700" y="7359650"/>
            <a:ext cx="10693400" cy="1435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800">
                <a:solidFill>
                  <a:srgbClr val="EB4C12"/>
                </a:solidFill>
                <a:latin typeface="Corbel"/>
                <a:ea typeface="Corbel"/>
                <a:cs typeface="Corbel"/>
                <a:sym typeface="Corbel"/>
              </a:defRPr>
            </a:lvl1pPr>
          </a:lstStyle>
          <a:p>
            <a:r>
              <a:t>* In den Fächern Bildende Kunst, Musik und Sport werden die schriftlichen oder mündlichen Prüfungen in der Regel durch fachpraktische Prüfungen ergänzt.</a:t>
            </a:r>
          </a:p>
        </p:txBody>
      </p:sp>
      <p:sp>
        <p:nvSpPr>
          <p:cNvPr id="489" name="Was erwartet mich bei der Abiturprüfung?"/>
          <p:cNvSpPr txBox="1"/>
          <p:nvPr/>
        </p:nvSpPr>
        <p:spPr>
          <a:xfrm>
            <a:off x="840118" y="118110"/>
            <a:ext cx="11010901" cy="652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Was erwartet mich bei der Abiturprüfung?</a:t>
            </a: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type="lt">
                                    <p:tmAbs val="0"/>
                                  </p:iterate>
                                  <p:childTnLst>
                                    <p:set>
                                      <p:cBhvr>
                                        <p:cTn id="6" fill="hold"/>
                                        <p:tgtEl>
                                          <p:spTgt spid="485">
                                            <p:bg/>
                                          </p:spTgt>
                                        </p:tgtEl>
                                        <p:attrNameLst>
                                          <p:attrName>style.visibility</p:attrName>
                                        </p:attrNameLst>
                                      </p:cBhvr>
                                      <p:to>
                                        <p:strVal val="visible"/>
                                      </p:to>
                                    </p:set>
                                    <p:animEffect transition="in" filter="dissolve">
                                      <p:cBhvr>
                                        <p:cTn id="7" dur="2000"/>
                                        <p:tgtEl>
                                          <p:spTgt spid="485">
                                            <p:bg/>
                                          </p:spTgt>
                                        </p:tgtEl>
                                      </p:cBhvr>
                                    </p:animEffect>
                                  </p:childTnLst>
                                </p:cTn>
                              </p:par>
                              <p:par>
                                <p:cTn id="8" presetID="9" presetClass="entr" presetSubtype="0" fill="hold" grpId="1" nodeType="withEffect">
                                  <p:stCondLst>
                                    <p:cond delay="0"/>
                                  </p:stCondLst>
                                  <p:iterate type="lt">
                                    <p:tmAbs val="0"/>
                                  </p:iterate>
                                  <p:childTnLst>
                                    <p:set>
                                      <p:cBhvr>
                                        <p:cTn id="9" fill="hold"/>
                                        <p:tgtEl>
                                          <p:spTgt spid="485">
                                            <p:txEl>
                                              <p:pRg st="0" end="0"/>
                                            </p:txEl>
                                          </p:spTgt>
                                        </p:tgtEl>
                                        <p:attrNameLst>
                                          <p:attrName>style.visibility</p:attrName>
                                        </p:attrNameLst>
                                      </p:cBhvr>
                                      <p:to>
                                        <p:strVal val="visible"/>
                                      </p:to>
                                    </p:set>
                                    <p:animEffect transition="in" filter="dissolve">
                                      <p:cBhvr>
                                        <p:cTn id="10" dur="2000"/>
                                        <p:tgtEl>
                                          <p:spTgt spid="48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type="lt">
                                    <p:tmAbs val="0"/>
                                  </p:iterate>
                                  <p:childTnLst>
                                    <p:set>
                                      <p:cBhvr>
                                        <p:cTn id="14" fill="hold"/>
                                        <p:tgtEl>
                                          <p:spTgt spid="485">
                                            <p:txEl>
                                              <p:pRg st="1" end="1"/>
                                            </p:txEl>
                                          </p:spTgt>
                                        </p:tgtEl>
                                        <p:attrNameLst>
                                          <p:attrName>style.visibility</p:attrName>
                                        </p:attrNameLst>
                                      </p:cBhvr>
                                      <p:to>
                                        <p:strVal val="visible"/>
                                      </p:to>
                                    </p:set>
                                    <p:animEffect transition="in" filter="dissolve">
                                      <p:cBhvr>
                                        <p:cTn id="15" dur="2000"/>
                                        <p:tgtEl>
                                          <p:spTgt spid="48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type="lt">
                                    <p:tmAbs val="0"/>
                                  </p:iterate>
                                  <p:childTnLst>
                                    <p:set>
                                      <p:cBhvr>
                                        <p:cTn id="19" fill="hold"/>
                                        <p:tgtEl>
                                          <p:spTgt spid="485">
                                            <p:txEl>
                                              <p:pRg st="2" end="2"/>
                                            </p:txEl>
                                          </p:spTgt>
                                        </p:tgtEl>
                                        <p:attrNameLst>
                                          <p:attrName>style.visibility</p:attrName>
                                        </p:attrNameLst>
                                      </p:cBhvr>
                                      <p:to>
                                        <p:strVal val="visible"/>
                                      </p:to>
                                    </p:set>
                                    <p:animEffect transition="in" filter="dissolve">
                                      <p:cBhvr>
                                        <p:cTn id="20" dur="2000"/>
                                        <p:tgtEl>
                                          <p:spTgt spid="48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type="lt">
                                    <p:tmAbs val="0"/>
                                  </p:iterate>
                                  <p:childTnLst>
                                    <p:set>
                                      <p:cBhvr>
                                        <p:cTn id="24" fill="hold"/>
                                        <p:tgtEl>
                                          <p:spTgt spid="485">
                                            <p:txEl>
                                              <p:pRg st="3" end="3"/>
                                            </p:txEl>
                                          </p:spTgt>
                                        </p:tgtEl>
                                        <p:attrNameLst>
                                          <p:attrName>style.visibility</p:attrName>
                                        </p:attrNameLst>
                                      </p:cBhvr>
                                      <p:to>
                                        <p:strVal val="visible"/>
                                      </p:to>
                                    </p:set>
                                    <p:animEffect transition="in" filter="dissolve">
                                      <p:cBhvr>
                                        <p:cTn id="25" dur="2000"/>
                                        <p:tgtEl>
                                          <p:spTgt spid="48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1" nodeType="clickEffect">
                                  <p:stCondLst>
                                    <p:cond delay="0"/>
                                  </p:stCondLst>
                                  <p:iterate type="lt">
                                    <p:tmAbs val="0"/>
                                  </p:iterate>
                                  <p:childTnLst>
                                    <p:set>
                                      <p:cBhvr>
                                        <p:cTn id="29" fill="hold"/>
                                        <p:tgtEl>
                                          <p:spTgt spid="485">
                                            <p:txEl>
                                              <p:pRg st="4" end="4"/>
                                            </p:txEl>
                                          </p:spTgt>
                                        </p:tgtEl>
                                        <p:attrNameLst>
                                          <p:attrName>style.visibility</p:attrName>
                                        </p:attrNameLst>
                                      </p:cBhvr>
                                      <p:to>
                                        <p:strVal val="visible"/>
                                      </p:to>
                                    </p:set>
                                    <p:animEffect transition="in" filter="dissolve">
                                      <p:cBhvr>
                                        <p:cTn id="30" dur="2000"/>
                                        <p:tgtEl>
                                          <p:spTgt spid="48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2" nodeType="clickEffect">
                                  <p:stCondLst>
                                    <p:cond delay="0"/>
                                  </p:stCondLst>
                                  <p:iterate>
                                    <p:tmAbs val="0"/>
                                  </p:iterate>
                                  <p:childTnLst>
                                    <p:set>
                                      <p:cBhvr>
                                        <p:cTn id="34" fill="hold"/>
                                        <p:tgtEl>
                                          <p:spTgt spid="487"/>
                                        </p:tgtEl>
                                        <p:attrNameLst>
                                          <p:attrName>style.visibility</p:attrName>
                                        </p:attrNameLst>
                                      </p:cBhvr>
                                      <p:to>
                                        <p:strVal val="visible"/>
                                      </p:to>
                                    </p:set>
                                    <p:anim calcmode="lin" valueType="num">
                                      <p:cBhvr>
                                        <p:cTn id="35" dur="1000" fill="hold"/>
                                        <p:tgtEl>
                                          <p:spTgt spid="487"/>
                                        </p:tgtEl>
                                        <p:attrNameLst>
                                          <p:attrName>ppt_w</p:attrName>
                                        </p:attrNameLst>
                                      </p:cBhvr>
                                      <p:tavLst>
                                        <p:tav tm="0">
                                          <p:val>
                                            <p:fltVal val="0"/>
                                          </p:val>
                                        </p:tav>
                                        <p:tav tm="100000">
                                          <p:val>
                                            <p:strVal val="#ppt_w"/>
                                          </p:val>
                                        </p:tav>
                                      </p:tavLst>
                                    </p:anim>
                                    <p:anim calcmode="lin" valueType="num">
                                      <p:cBhvr>
                                        <p:cTn id="36" dur="1000" fill="hold"/>
                                        <p:tgtEl>
                                          <p:spTgt spid="487"/>
                                        </p:tgtEl>
                                        <p:attrNameLst>
                                          <p:attrName>ppt_h</p:attrName>
                                        </p:attrNameLst>
                                      </p:cBhvr>
                                      <p:tavLst>
                                        <p:tav tm="0">
                                          <p:val>
                                            <p:fltVal val="0"/>
                                          </p:val>
                                        </p:tav>
                                        <p:tav tm="100000">
                                          <p:val>
                                            <p:strVal val="#ppt_h"/>
                                          </p:val>
                                        </p:tav>
                                      </p:tavLst>
                                    </p:anim>
                                  </p:childTnLst>
                                </p:cTn>
                              </p:par>
                            </p:childTnLst>
                          </p:cTn>
                        </p:par>
                        <p:par>
                          <p:cTn id="37" fill="hold">
                            <p:stCondLst>
                              <p:cond delay="1000"/>
                            </p:stCondLst>
                            <p:childTnLst>
                              <p:par>
                                <p:cTn id="38" presetID="23" presetClass="entr" presetSubtype="16" fill="hold" grpId="3" nodeType="afterEffect">
                                  <p:stCondLst>
                                    <p:cond delay="0"/>
                                  </p:stCondLst>
                                  <p:iterate>
                                    <p:tmAbs val="0"/>
                                  </p:iterate>
                                  <p:childTnLst>
                                    <p:set>
                                      <p:cBhvr>
                                        <p:cTn id="39" fill="hold"/>
                                        <p:tgtEl>
                                          <p:spTgt spid="488"/>
                                        </p:tgtEl>
                                        <p:attrNameLst>
                                          <p:attrName>style.visibility</p:attrName>
                                        </p:attrNameLst>
                                      </p:cBhvr>
                                      <p:to>
                                        <p:strVal val="visible"/>
                                      </p:to>
                                    </p:set>
                                    <p:anim calcmode="lin" valueType="num">
                                      <p:cBhvr>
                                        <p:cTn id="40" dur="2000" fill="hold"/>
                                        <p:tgtEl>
                                          <p:spTgt spid="488"/>
                                        </p:tgtEl>
                                        <p:attrNameLst>
                                          <p:attrName>ppt_w</p:attrName>
                                        </p:attrNameLst>
                                      </p:cBhvr>
                                      <p:tavLst>
                                        <p:tav tm="0">
                                          <p:val>
                                            <p:fltVal val="0"/>
                                          </p:val>
                                        </p:tav>
                                        <p:tav tm="100000">
                                          <p:val>
                                            <p:strVal val="#ppt_w"/>
                                          </p:val>
                                        </p:tav>
                                      </p:tavLst>
                                    </p:anim>
                                    <p:anim calcmode="lin" valueType="num">
                                      <p:cBhvr>
                                        <p:cTn id="41" dur="2000" fill="hold"/>
                                        <p:tgtEl>
                                          <p:spTgt spid="4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 grpId="1" build="p" bldLvl="5" animBg="1" advAuto="0"/>
      <p:bldP spid="487" grpId="2" animBg="1" advAuto="0"/>
      <p:bldP spid="488" grpId="3"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F978"/>
            </a:gs>
            <a:gs pos="100000">
              <a:srgbClr val="199012"/>
            </a:gs>
          </a:gsLst>
          <a:lin ang="5400000" scaled="0"/>
        </a:gradFill>
        <a:effectLst/>
      </p:bgPr>
    </p:bg>
    <p:spTree>
      <p:nvGrpSpPr>
        <p:cNvPr id="1" name=""/>
        <p:cNvGrpSpPr/>
        <p:nvPr/>
      </p:nvGrpSpPr>
      <p:grpSpPr>
        <a:xfrm>
          <a:off x="0" y="0"/>
          <a:ext cx="0" cy="0"/>
          <a:chOff x="0" y="0"/>
          <a:chExt cx="0" cy="0"/>
        </a:xfrm>
      </p:grpSpPr>
      <p:sp>
        <p:nvSpPr>
          <p:cNvPr id="491" name="Mündliche Abiturprüfungen…"/>
          <p:cNvSpPr txBox="1">
            <a:spLocks noGrp="1"/>
          </p:cNvSpPr>
          <p:nvPr>
            <p:ph type="body" idx="1"/>
          </p:nvPr>
        </p:nvSpPr>
        <p:spPr>
          <a:xfrm>
            <a:off x="1181100" y="1346200"/>
            <a:ext cx="10642600" cy="7236123"/>
          </a:xfrm>
          <a:prstGeom prst="rect">
            <a:avLst/>
          </a:prstGeom>
        </p:spPr>
        <p:txBody>
          <a:bodyPr/>
          <a:lstStyle/>
          <a:p>
            <a:pPr>
              <a:buClrTx/>
              <a:buSzPct val="100000"/>
              <a:buFontTx/>
              <a:buAutoNum type="arabicPeriod" startAt="2"/>
              <a:defRPr u="sng">
                <a:solidFill>
                  <a:srgbClr val="BB280F"/>
                </a:solidFill>
              </a:defRPr>
            </a:pPr>
            <a:r>
              <a:t>Mündliche Abiturprüfungen</a:t>
            </a:r>
          </a:p>
          <a:p>
            <a:pPr>
              <a:buSzPct val="37866"/>
              <a:buBlip>
                <a:blip r:embed="rId3"/>
              </a:buBlip>
            </a:pPr>
            <a:r>
              <a:t>falls nötig, in einem weiteren drei- oder zweistündigen Pflichtfach,Vertiefungskurs Mathematik oder Literatur und Theater, solange die Anrechnungspflicht von 40 Halbjahren nicht überschritten wird.</a:t>
            </a:r>
          </a:p>
          <a:p>
            <a:pPr>
              <a:buSzPct val="37866"/>
              <a:buBlip>
                <a:blip r:embed="rId3"/>
              </a:buBlip>
            </a:pPr>
            <a:r>
              <a:t>die beiden Basisfächer Gemeinschaftskunde/Geographie werden gemeinsam in einer Kombinationsprüfung gewählt.</a:t>
            </a:r>
          </a:p>
          <a:p>
            <a:pPr>
              <a:buClrTx/>
              <a:buSzPct val="100000"/>
              <a:buFontTx/>
              <a:buAutoNum type="arabicPeriod" startAt="3"/>
              <a:defRPr u="sng">
                <a:solidFill>
                  <a:srgbClr val="BB280F"/>
                </a:solidFill>
              </a:defRPr>
            </a:pPr>
            <a:r>
              <a:t>Zusätzliche mündliche Prüfungen finden statt:</a:t>
            </a:r>
          </a:p>
          <a:p>
            <a:pPr>
              <a:buSzPct val="37866"/>
              <a:buBlip>
                <a:blip r:embed="rId3"/>
              </a:buBlip>
            </a:pPr>
            <a:r>
              <a:t>nach Wunsch der Schülerin / des Schülers in weiteren bereits schriftlich geprüften Fächern.</a:t>
            </a:r>
          </a:p>
          <a:p>
            <a:pPr>
              <a:buSzPct val="37866"/>
              <a:buBlip>
                <a:blip r:embed="rId3"/>
              </a:buBlip>
            </a:pPr>
            <a:r>
              <a:t>zudem kann auch der Gesamtprüfungsvorsitzende zusätzliche Prüfungen ansetzen.</a:t>
            </a:r>
          </a:p>
        </p:txBody>
      </p:sp>
      <p:sp>
        <p:nvSpPr>
          <p:cNvPr id="492" name="4"/>
          <p:cNvSpPr txBox="1"/>
          <p:nvPr/>
        </p:nvSpPr>
        <p:spPr>
          <a:xfrm>
            <a:off x="11736718" y="80010"/>
            <a:ext cx="774701" cy="652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4</a:t>
            </a:r>
          </a:p>
        </p:txBody>
      </p:sp>
      <p:sp>
        <p:nvSpPr>
          <p:cNvPr id="493" name="Was erwartet mich bei der Abiturprüfung?"/>
          <p:cNvSpPr txBox="1"/>
          <p:nvPr/>
        </p:nvSpPr>
        <p:spPr>
          <a:xfrm>
            <a:off x="840118" y="118110"/>
            <a:ext cx="11010901" cy="652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Was erwartet mich bei der Abiturprüfung?</a:t>
            </a: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type="lt">
                                    <p:tmAbs val="0"/>
                                  </p:iterate>
                                  <p:childTnLst>
                                    <p:set>
                                      <p:cBhvr>
                                        <p:cTn id="6" fill="hold"/>
                                        <p:tgtEl>
                                          <p:spTgt spid="491">
                                            <p:bg/>
                                          </p:spTgt>
                                        </p:tgtEl>
                                        <p:attrNameLst>
                                          <p:attrName>style.visibility</p:attrName>
                                        </p:attrNameLst>
                                      </p:cBhvr>
                                      <p:to>
                                        <p:strVal val="visible"/>
                                      </p:to>
                                    </p:set>
                                    <p:animEffect transition="in" filter="dissolve">
                                      <p:cBhvr>
                                        <p:cTn id="7" dur="2000"/>
                                        <p:tgtEl>
                                          <p:spTgt spid="491">
                                            <p:bg/>
                                          </p:spTgt>
                                        </p:tgtEl>
                                      </p:cBhvr>
                                    </p:animEffect>
                                  </p:childTnLst>
                                </p:cTn>
                              </p:par>
                              <p:par>
                                <p:cTn id="8" presetID="9" presetClass="entr" presetSubtype="0" fill="hold" grpId="1" nodeType="withEffect">
                                  <p:stCondLst>
                                    <p:cond delay="0"/>
                                  </p:stCondLst>
                                  <p:iterate type="lt">
                                    <p:tmAbs val="0"/>
                                  </p:iterate>
                                  <p:childTnLst>
                                    <p:set>
                                      <p:cBhvr>
                                        <p:cTn id="9" fill="hold"/>
                                        <p:tgtEl>
                                          <p:spTgt spid="491">
                                            <p:txEl>
                                              <p:pRg st="0" end="0"/>
                                            </p:txEl>
                                          </p:spTgt>
                                        </p:tgtEl>
                                        <p:attrNameLst>
                                          <p:attrName>style.visibility</p:attrName>
                                        </p:attrNameLst>
                                      </p:cBhvr>
                                      <p:to>
                                        <p:strVal val="visible"/>
                                      </p:to>
                                    </p:set>
                                    <p:animEffect transition="in" filter="dissolve">
                                      <p:cBhvr>
                                        <p:cTn id="10" dur="2000"/>
                                        <p:tgtEl>
                                          <p:spTgt spid="49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type="lt">
                                    <p:tmAbs val="0"/>
                                  </p:iterate>
                                  <p:childTnLst>
                                    <p:set>
                                      <p:cBhvr>
                                        <p:cTn id="14" fill="hold"/>
                                        <p:tgtEl>
                                          <p:spTgt spid="491">
                                            <p:txEl>
                                              <p:pRg st="1" end="1"/>
                                            </p:txEl>
                                          </p:spTgt>
                                        </p:tgtEl>
                                        <p:attrNameLst>
                                          <p:attrName>style.visibility</p:attrName>
                                        </p:attrNameLst>
                                      </p:cBhvr>
                                      <p:to>
                                        <p:strVal val="visible"/>
                                      </p:to>
                                    </p:set>
                                    <p:animEffect transition="in" filter="dissolve">
                                      <p:cBhvr>
                                        <p:cTn id="15" dur="2000"/>
                                        <p:tgtEl>
                                          <p:spTgt spid="49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type="lt">
                                    <p:tmAbs val="0"/>
                                  </p:iterate>
                                  <p:childTnLst>
                                    <p:set>
                                      <p:cBhvr>
                                        <p:cTn id="19" fill="hold"/>
                                        <p:tgtEl>
                                          <p:spTgt spid="491">
                                            <p:txEl>
                                              <p:pRg st="2" end="2"/>
                                            </p:txEl>
                                          </p:spTgt>
                                        </p:tgtEl>
                                        <p:attrNameLst>
                                          <p:attrName>style.visibility</p:attrName>
                                        </p:attrNameLst>
                                      </p:cBhvr>
                                      <p:to>
                                        <p:strVal val="visible"/>
                                      </p:to>
                                    </p:set>
                                    <p:animEffect transition="in" filter="dissolve">
                                      <p:cBhvr>
                                        <p:cTn id="20" dur="2000"/>
                                        <p:tgtEl>
                                          <p:spTgt spid="49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type="lt">
                                    <p:tmAbs val="0"/>
                                  </p:iterate>
                                  <p:childTnLst>
                                    <p:set>
                                      <p:cBhvr>
                                        <p:cTn id="24" fill="hold"/>
                                        <p:tgtEl>
                                          <p:spTgt spid="491">
                                            <p:txEl>
                                              <p:pRg st="3" end="3"/>
                                            </p:txEl>
                                          </p:spTgt>
                                        </p:tgtEl>
                                        <p:attrNameLst>
                                          <p:attrName>style.visibility</p:attrName>
                                        </p:attrNameLst>
                                      </p:cBhvr>
                                      <p:to>
                                        <p:strVal val="visible"/>
                                      </p:to>
                                    </p:set>
                                    <p:animEffect transition="in" filter="dissolve">
                                      <p:cBhvr>
                                        <p:cTn id="25" dur="2000"/>
                                        <p:tgtEl>
                                          <p:spTgt spid="49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fill="hold" grpId="1" nodeType="clickEffect">
                                  <p:stCondLst>
                                    <p:cond delay="0"/>
                                  </p:stCondLst>
                                  <p:iterate type="lt">
                                    <p:tmAbs val="0"/>
                                  </p:iterate>
                                  <p:childTnLst>
                                    <p:set>
                                      <p:cBhvr>
                                        <p:cTn id="29" fill="hold"/>
                                        <p:tgtEl>
                                          <p:spTgt spid="491">
                                            <p:txEl>
                                              <p:pRg st="4" end="4"/>
                                            </p:txEl>
                                          </p:spTgt>
                                        </p:tgtEl>
                                        <p:attrNameLst>
                                          <p:attrName>style.visibility</p:attrName>
                                        </p:attrNameLst>
                                      </p:cBhvr>
                                      <p:to>
                                        <p:strVal val="visible"/>
                                      </p:to>
                                    </p:set>
                                    <p:animEffect transition="in" filter="dissolve">
                                      <p:cBhvr>
                                        <p:cTn id="30" dur="2000"/>
                                        <p:tgtEl>
                                          <p:spTgt spid="491">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fill="hold" grpId="1" nodeType="clickEffect">
                                  <p:stCondLst>
                                    <p:cond delay="0"/>
                                  </p:stCondLst>
                                  <p:iterate type="lt">
                                    <p:tmAbs val="0"/>
                                  </p:iterate>
                                  <p:childTnLst>
                                    <p:set>
                                      <p:cBhvr>
                                        <p:cTn id="34" fill="hold"/>
                                        <p:tgtEl>
                                          <p:spTgt spid="491">
                                            <p:txEl>
                                              <p:pRg st="5" end="5"/>
                                            </p:txEl>
                                          </p:spTgt>
                                        </p:tgtEl>
                                        <p:attrNameLst>
                                          <p:attrName>style.visibility</p:attrName>
                                        </p:attrNameLst>
                                      </p:cBhvr>
                                      <p:to>
                                        <p:strVal val="visible"/>
                                      </p:to>
                                    </p:set>
                                    <p:animEffect transition="in" filter="dissolve">
                                      <p:cBhvr>
                                        <p:cTn id="35" dur="2000"/>
                                        <p:tgtEl>
                                          <p:spTgt spid="4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 grpId="1" build="p" bldLvl="5"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F978"/>
            </a:gs>
            <a:gs pos="100000">
              <a:srgbClr val="199012"/>
            </a:gs>
          </a:gsLst>
          <a:lin ang="5400000" scaled="0"/>
        </a:gradFill>
        <a:effectLst/>
      </p:bgPr>
    </p:bg>
    <p:spTree>
      <p:nvGrpSpPr>
        <p:cNvPr id="1" name=""/>
        <p:cNvGrpSpPr/>
        <p:nvPr/>
      </p:nvGrpSpPr>
      <p:grpSpPr>
        <a:xfrm>
          <a:off x="0" y="0"/>
          <a:ext cx="0" cy="0"/>
          <a:chOff x="0" y="0"/>
          <a:chExt cx="0" cy="0"/>
        </a:xfrm>
      </p:grpSpPr>
      <p:sp>
        <p:nvSpPr>
          <p:cNvPr id="497" name="Termine der Festlegung:…"/>
          <p:cNvSpPr txBox="1"/>
          <p:nvPr/>
        </p:nvSpPr>
        <p:spPr>
          <a:xfrm>
            <a:off x="1079500" y="1803400"/>
            <a:ext cx="6388534" cy="6451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spcBef>
                <a:spcPts val="2400"/>
              </a:spcBef>
              <a:defRPr sz="3000" i="1" u="sng">
                <a:solidFill>
                  <a:srgbClr val="BB280F"/>
                </a:solidFill>
                <a:latin typeface="Gill Sans Std Bold"/>
                <a:ea typeface="Gill Sans Std Bold"/>
                <a:cs typeface="Gill Sans Std Bold"/>
                <a:sym typeface="Gill Sans Std Bold"/>
              </a:defRPr>
            </a:pPr>
            <a:r>
              <a:rPr u="none"/>
              <a:t>Termine der Festlegung:</a:t>
            </a:r>
          </a:p>
          <a:p>
            <a:pPr marL="540833" indent="-540833" algn="l">
              <a:spcBef>
                <a:spcPts val="2400"/>
              </a:spcBef>
              <a:buSzPct val="44878"/>
              <a:buBlip>
                <a:blip r:embed="rId2"/>
              </a:buBlip>
              <a:defRPr sz="2700" i="1">
                <a:latin typeface="Gill Sans Std Bold"/>
                <a:ea typeface="Gill Sans Std Bold"/>
                <a:cs typeface="Gill Sans Std Bold"/>
                <a:sym typeface="Gill Sans Std Bold"/>
              </a:defRPr>
            </a:pPr>
            <a:r>
              <a:t>Vorläufige Wahl der Kurse:       </a:t>
            </a:r>
          </a:p>
          <a:p>
            <a:pPr marL="540833" indent="-540833" algn="l">
              <a:spcBef>
                <a:spcPts val="2400"/>
              </a:spcBef>
              <a:buSzPct val="44878"/>
              <a:buBlip>
                <a:blip r:embed="rId2"/>
              </a:buBlip>
              <a:defRPr sz="2700" i="1">
                <a:latin typeface="Gill Sans Std Bold"/>
                <a:ea typeface="Gill Sans Std Bold"/>
                <a:cs typeface="Gill Sans Std Bold"/>
                <a:sym typeface="Gill Sans Std Bold"/>
              </a:defRPr>
            </a:pPr>
            <a:r>
              <a:t>Verbindliche Wahl der Kurse:   </a:t>
            </a:r>
          </a:p>
          <a:p>
            <a:pPr marL="540833" indent="-540833" algn="l">
              <a:spcBef>
                <a:spcPts val="2400"/>
              </a:spcBef>
              <a:buSzPct val="44878"/>
              <a:buBlip>
                <a:blip r:embed="rId2"/>
              </a:buBlip>
              <a:defRPr sz="2700" i="1">
                <a:latin typeface="Gill Sans Std Bold"/>
                <a:ea typeface="Gill Sans Std Bold"/>
                <a:cs typeface="Gill Sans Std Bold"/>
                <a:sym typeface="Gill Sans Std Bold"/>
              </a:defRPr>
            </a:pPr>
            <a:r>
              <a:t>Wahl des Fachs für die mündliche Prüfung</a:t>
            </a:r>
          </a:p>
          <a:p>
            <a:pPr marL="540833" indent="-540833" algn="l">
              <a:spcBef>
                <a:spcPts val="2400"/>
              </a:spcBef>
              <a:buSzPct val="44878"/>
              <a:buBlip>
                <a:blip r:embed="rId2"/>
              </a:buBlip>
              <a:defRPr sz="2700" i="1">
                <a:latin typeface="Gill Sans Std Bold"/>
                <a:ea typeface="Gill Sans Std Bold"/>
                <a:cs typeface="Gill Sans Std Bold"/>
                <a:sym typeface="Gill Sans Std Bold"/>
              </a:defRPr>
            </a:pPr>
            <a:r>
              <a:t>Festlegung der beiden doppelt ge-wichteten Leistungsfächer</a:t>
            </a:r>
          </a:p>
          <a:p>
            <a:pPr marL="540833" indent="-540833" algn="l">
              <a:spcBef>
                <a:spcPts val="2400"/>
              </a:spcBef>
              <a:buSzPct val="44878"/>
              <a:buBlip>
                <a:blip r:embed="rId2"/>
              </a:buBlip>
              <a:defRPr sz="2700" i="1">
                <a:latin typeface="Gill Sans Std Bold"/>
                <a:ea typeface="Gill Sans Std Bold"/>
                <a:cs typeface="Gill Sans Std Bold"/>
                <a:sym typeface="Gill Sans Std Bold"/>
              </a:defRPr>
            </a:pPr>
            <a:r>
              <a:t>Meldung weiterer mündlicher Prüfungen</a:t>
            </a:r>
          </a:p>
        </p:txBody>
      </p:sp>
      <p:sp>
        <p:nvSpPr>
          <p:cNvPr id="498" name="Muss ich alles gleich entscheiden?"/>
          <p:cNvSpPr txBox="1"/>
          <p:nvPr/>
        </p:nvSpPr>
        <p:spPr>
          <a:xfrm>
            <a:off x="1741818" y="16510"/>
            <a:ext cx="9525001" cy="652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300">
                <a:solidFill>
                  <a:srgbClr val="005E00"/>
                </a:solidFill>
                <a:latin typeface="Avenir LT Std 55 Roman"/>
                <a:ea typeface="Avenir LT Std 55 Roman"/>
                <a:cs typeface="Avenir LT Std 55 Roman"/>
                <a:sym typeface="Avenir LT Std 55 Roman"/>
              </a:defRPr>
            </a:lvl1pPr>
          </a:lstStyle>
          <a:p>
            <a:r>
              <a:t>Muss ich alles gleich entscheiden?</a:t>
            </a:r>
          </a:p>
        </p:txBody>
      </p:sp>
      <p:pic>
        <p:nvPicPr>
          <p:cNvPr id="499" name="Clock.png" descr="Clock.png"/>
          <p:cNvPicPr>
            <a:picLocks noChangeAspect="1"/>
          </p:cNvPicPr>
          <p:nvPr/>
        </p:nvPicPr>
        <p:blipFill>
          <a:blip r:embed="rId3">
            <a:alphaModFix amt="34000"/>
            <a:extLst/>
          </a:blip>
          <a:stretch>
            <a:fillRect/>
          </a:stretch>
        </p:blipFill>
        <p:spPr>
          <a:xfrm>
            <a:off x="9372600" y="1333500"/>
            <a:ext cx="5070379" cy="5397500"/>
          </a:xfrm>
          <a:prstGeom prst="rect">
            <a:avLst/>
          </a:prstGeom>
          <a:ln w="12700">
            <a:miter lim="400000"/>
          </a:ln>
        </p:spPr>
      </p:pic>
      <p:sp>
        <p:nvSpPr>
          <p:cNvPr id="500" name="Februar 2019"/>
          <p:cNvSpPr txBox="1"/>
          <p:nvPr/>
        </p:nvSpPr>
        <p:spPr>
          <a:xfrm>
            <a:off x="9734075" y="2476500"/>
            <a:ext cx="2105231" cy="546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700" b="1">
                <a:solidFill>
                  <a:srgbClr val="F06B08"/>
                </a:solidFill>
                <a:latin typeface="Palatino"/>
                <a:ea typeface="Palatino"/>
                <a:cs typeface="Palatino"/>
                <a:sym typeface="Palatino"/>
              </a:defRPr>
            </a:lvl1pPr>
          </a:lstStyle>
          <a:p>
            <a:r>
              <a:t>Februar 2019</a:t>
            </a:r>
          </a:p>
        </p:txBody>
      </p:sp>
      <p:sp>
        <p:nvSpPr>
          <p:cNvPr id="501" name="Juni 2019"/>
          <p:cNvSpPr txBox="1"/>
          <p:nvPr/>
        </p:nvSpPr>
        <p:spPr>
          <a:xfrm>
            <a:off x="9731272" y="3162300"/>
            <a:ext cx="2237837" cy="546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700" b="1">
                <a:solidFill>
                  <a:srgbClr val="F06B08"/>
                </a:solidFill>
                <a:latin typeface="Palatino"/>
                <a:ea typeface="Palatino"/>
                <a:cs typeface="Palatino"/>
                <a:sym typeface="Palatino"/>
              </a:defRPr>
            </a:lvl1pPr>
          </a:lstStyle>
          <a:p>
            <a:r>
              <a:t>Juni 2019</a:t>
            </a:r>
          </a:p>
        </p:txBody>
      </p:sp>
      <p:sp>
        <p:nvSpPr>
          <p:cNvPr id="502" name="Januar 2021"/>
          <p:cNvSpPr txBox="1"/>
          <p:nvPr/>
        </p:nvSpPr>
        <p:spPr>
          <a:xfrm>
            <a:off x="9496155" y="4337156"/>
            <a:ext cx="2581071" cy="546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700" b="1">
                <a:solidFill>
                  <a:srgbClr val="F06B08"/>
                </a:solidFill>
                <a:latin typeface="Palatino"/>
                <a:ea typeface="Palatino"/>
                <a:cs typeface="Palatino"/>
                <a:sym typeface="Palatino"/>
              </a:defRPr>
            </a:lvl1pPr>
          </a:lstStyle>
          <a:p>
            <a:r>
              <a:t>Januar 2021</a:t>
            </a:r>
          </a:p>
        </p:txBody>
      </p:sp>
      <p:sp>
        <p:nvSpPr>
          <p:cNvPr id="503" name="Juni 2021"/>
          <p:cNvSpPr txBox="1"/>
          <p:nvPr/>
        </p:nvSpPr>
        <p:spPr>
          <a:xfrm>
            <a:off x="10032627" y="5149956"/>
            <a:ext cx="1914526" cy="546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700" b="1">
                <a:solidFill>
                  <a:srgbClr val="F06B08"/>
                </a:solidFill>
                <a:latin typeface="Palatino"/>
                <a:ea typeface="Palatino"/>
                <a:cs typeface="Palatino"/>
                <a:sym typeface="Palatino"/>
              </a:defRPr>
            </a:lvl1pPr>
          </a:lstStyle>
          <a:p>
            <a:r>
              <a:t>Juni 2021</a:t>
            </a:r>
          </a:p>
        </p:txBody>
      </p:sp>
      <p:sp>
        <p:nvSpPr>
          <p:cNvPr id="504" name="nach Bekanntgabe der schriftlichen Abiergebnisse"/>
          <p:cNvSpPr txBox="1"/>
          <p:nvPr/>
        </p:nvSpPr>
        <p:spPr>
          <a:xfrm>
            <a:off x="8883042" y="6201409"/>
            <a:ext cx="3073401" cy="1435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700" b="1">
                <a:solidFill>
                  <a:srgbClr val="F06B08"/>
                </a:solidFill>
                <a:latin typeface="Palatino"/>
                <a:ea typeface="Palatino"/>
                <a:cs typeface="Palatino"/>
                <a:sym typeface="Palatino"/>
              </a:defRPr>
            </a:lvl1pPr>
          </a:lstStyle>
          <a:p>
            <a:r>
              <a:t>nach Bekanntgabe der schriftlichen Abiergebnisse</a:t>
            </a:r>
          </a:p>
        </p:txBody>
      </p:sp>
      <p:sp>
        <p:nvSpPr>
          <p:cNvPr id="505" name="Linie"/>
          <p:cNvSpPr/>
          <p:nvPr/>
        </p:nvSpPr>
        <p:spPr>
          <a:xfrm flipH="1" flipV="1">
            <a:off x="6667461" y="6733539"/>
            <a:ext cx="1600634" cy="128"/>
          </a:xfrm>
          <a:prstGeom prst="line">
            <a:avLst/>
          </a:prstGeom>
          <a:ln w="63500">
            <a:solidFill>
              <a:srgbClr val="CB9C0F"/>
            </a:solidFill>
            <a:miter lim="400000"/>
            <a:headEnd type="triangle"/>
          </a:ln>
        </p:spPr>
        <p:txBody>
          <a:bodyPr lIns="0" tIns="0" rIns="0" bIns="0"/>
          <a:lstStyle/>
          <a:p>
            <a:pPr algn="l" defTabSz="457200">
              <a:defRPr sz="1200">
                <a:solidFill>
                  <a:srgbClr val="000000"/>
                </a:solidFill>
                <a:latin typeface="Helvetica"/>
                <a:ea typeface="Helvetica"/>
                <a:cs typeface="Helvetica"/>
                <a:sym typeface="Helvetica"/>
              </a:defRPr>
            </a:pPr>
            <a:endParaRPr/>
          </a:p>
        </p:txBody>
      </p:sp>
      <p:sp>
        <p:nvSpPr>
          <p:cNvPr id="506" name="Linie"/>
          <p:cNvSpPr/>
          <p:nvPr/>
        </p:nvSpPr>
        <p:spPr>
          <a:xfrm flipH="1" flipV="1">
            <a:off x="5067300" y="2755900"/>
            <a:ext cx="1600634" cy="127"/>
          </a:xfrm>
          <a:prstGeom prst="line">
            <a:avLst/>
          </a:prstGeom>
          <a:ln w="63500">
            <a:solidFill>
              <a:srgbClr val="CB9C0F"/>
            </a:solidFill>
            <a:miter lim="400000"/>
            <a:headEnd type="triangle"/>
          </a:ln>
        </p:spPr>
        <p:txBody>
          <a:bodyPr lIns="0" tIns="0" rIns="0" bIns="0"/>
          <a:lstStyle/>
          <a:p>
            <a:pPr algn="l" defTabSz="457200">
              <a:defRPr sz="1200">
                <a:solidFill>
                  <a:srgbClr val="000000"/>
                </a:solidFill>
                <a:latin typeface="Helvetica"/>
                <a:ea typeface="Helvetica"/>
                <a:cs typeface="Helvetica"/>
                <a:sym typeface="Helvetica"/>
              </a:defRPr>
            </a:pPr>
            <a:endParaRPr/>
          </a:p>
        </p:txBody>
      </p:sp>
      <p:sp>
        <p:nvSpPr>
          <p:cNvPr id="507" name="Linie"/>
          <p:cNvSpPr/>
          <p:nvPr/>
        </p:nvSpPr>
        <p:spPr>
          <a:xfrm flipH="1" flipV="1">
            <a:off x="5207000" y="3441700"/>
            <a:ext cx="1600634" cy="127"/>
          </a:xfrm>
          <a:prstGeom prst="line">
            <a:avLst/>
          </a:prstGeom>
          <a:ln w="63500">
            <a:solidFill>
              <a:srgbClr val="CB9C0F"/>
            </a:solidFill>
            <a:miter lim="400000"/>
            <a:headEnd type="triangle"/>
          </a:ln>
        </p:spPr>
        <p:txBody>
          <a:bodyPr lIns="0" tIns="0" rIns="0" bIns="0"/>
          <a:lstStyle/>
          <a:p>
            <a:pPr algn="l" defTabSz="457200">
              <a:defRPr sz="1200">
                <a:solidFill>
                  <a:srgbClr val="000000"/>
                </a:solidFill>
                <a:latin typeface="Helvetica"/>
                <a:ea typeface="Helvetica"/>
                <a:cs typeface="Helvetica"/>
                <a:sym typeface="Helvetica"/>
              </a:defRPr>
            </a:pPr>
            <a:endParaRPr/>
          </a:p>
        </p:txBody>
      </p:sp>
      <p:sp>
        <p:nvSpPr>
          <p:cNvPr id="508" name="Linie"/>
          <p:cNvSpPr/>
          <p:nvPr/>
        </p:nvSpPr>
        <p:spPr>
          <a:xfrm flipH="1" flipV="1">
            <a:off x="5207000" y="4610100"/>
            <a:ext cx="1600634" cy="127"/>
          </a:xfrm>
          <a:prstGeom prst="line">
            <a:avLst/>
          </a:prstGeom>
          <a:ln w="63500">
            <a:solidFill>
              <a:srgbClr val="CB9C0F"/>
            </a:solidFill>
            <a:miter lim="400000"/>
            <a:headEnd type="triangle"/>
          </a:ln>
        </p:spPr>
        <p:txBody>
          <a:bodyPr lIns="0" tIns="0" rIns="0" bIns="0"/>
          <a:lstStyle/>
          <a:p>
            <a:pPr algn="l" defTabSz="457200">
              <a:defRPr sz="1200">
                <a:solidFill>
                  <a:srgbClr val="000000"/>
                </a:solidFill>
                <a:latin typeface="Helvetica"/>
                <a:ea typeface="Helvetica"/>
                <a:cs typeface="Helvetica"/>
                <a:sym typeface="Helvetica"/>
              </a:defRPr>
            </a:pPr>
            <a:endParaRPr/>
          </a:p>
        </p:txBody>
      </p:sp>
      <p:sp>
        <p:nvSpPr>
          <p:cNvPr id="509" name="Linie"/>
          <p:cNvSpPr/>
          <p:nvPr/>
        </p:nvSpPr>
        <p:spPr>
          <a:xfrm flipH="1" flipV="1">
            <a:off x="6172200" y="5422900"/>
            <a:ext cx="1600634" cy="127"/>
          </a:xfrm>
          <a:prstGeom prst="line">
            <a:avLst/>
          </a:prstGeom>
          <a:ln w="63500">
            <a:solidFill>
              <a:srgbClr val="CB9C0F"/>
            </a:solidFill>
            <a:miter lim="400000"/>
            <a:headEnd type="triangle"/>
          </a:ln>
        </p:spPr>
        <p:txBody>
          <a:bodyPr lIns="0" tIns="0" rIns="0" bIns="0"/>
          <a:lstStyle/>
          <a:p>
            <a:pPr algn="l" defTabSz="457200">
              <a:defRPr sz="1200">
                <a:solidFill>
                  <a:srgbClr val="000000"/>
                </a:solidFill>
                <a:latin typeface="Helvetica"/>
                <a:ea typeface="Helvetica"/>
                <a:cs typeface="Helvetica"/>
                <a:sym typeface="Helvetica"/>
              </a:defRPr>
            </a:pPr>
            <a:endParaRPr/>
          </a:p>
        </p:txBody>
      </p:sp>
    </p:spTree>
  </p:cSld>
  <p:clrMapOvr>
    <a:masterClrMapping/>
  </p:clrMapOvr>
  <mc:AlternateContent xmlns:mc="http://schemas.openxmlformats.org/markup-compatibility/2006" xmlns:p14="http://schemas.microsoft.com/office/powerpoint/2010/main">
    <mc:Choice Requires="p14">
      <p:transition spd="slow" p14:dur="2000">
        <p14:prism/>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type="lt">
                                    <p:tmAbs val="0"/>
                                  </p:iterate>
                                  <p:childTnLst>
                                    <p:set>
                                      <p:cBhvr>
                                        <p:cTn id="6" fill="hold"/>
                                        <p:tgtEl>
                                          <p:spTgt spid="497">
                                            <p:bg/>
                                          </p:spTgt>
                                        </p:tgtEl>
                                        <p:attrNameLst>
                                          <p:attrName>style.visibility</p:attrName>
                                        </p:attrNameLst>
                                      </p:cBhvr>
                                      <p:to>
                                        <p:strVal val="visible"/>
                                      </p:to>
                                    </p:set>
                                    <p:animEffect transition="in" filter="dissolve">
                                      <p:cBhvr>
                                        <p:cTn id="7" dur="2000"/>
                                        <p:tgtEl>
                                          <p:spTgt spid="497">
                                            <p:bg/>
                                          </p:spTgt>
                                        </p:tgtEl>
                                      </p:cBhvr>
                                    </p:animEffect>
                                  </p:childTnLst>
                                </p:cTn>
                              </p:par>
                              <p:par>
                                <p:cTn id="8" presetID="9" presetClass="entr" presetSubtype="0" fill="hold" grpId="1" nodeType="withEffect">
                                  <p:stCondLst>
                                    <p:cond delay="0"/>
                                  </p:stCondLst>
                                  <p:iterate type="lt">
                                    <p:tmAbs val="0"/>
                                  </p:iterate>
                                  <p:childTnLst>
                                    <p:set>
                                      <p:cBhvr>
                                        <p:cTn id="9" fill="hold"/>
                                        <p:tgtEl>
                                          <p:spTgt spid="497">
                                            <p:txEl>
                                              <p:pRg st="0" end="0"/>
                                            </p:txEl>
                                          </p:spTgt>
                                        </p:tgtEl>
                                        <p:attrNameLst>
                                          <p:attrName>style.visibility</p:attrName>
                                        </p:attrNameLst>
                                      </p:cBhvr>
                                      <p:to>
                                        <p:strVal val="visible"/>
                                      </p:to>
                                    </p:set>
                                    <p:animEffect transition="in" filter="dissolve">
                                      <p:cBhvr>
                                        <p:cTn id="10" dur="2000"/>
                                        <p:tgtEl>
                                          <p:spTgt spid="49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type="lt">
                                    <p:tmAbs val="0"/>
                                  </p:iterate>
                                  <p:childTnLst>
                                    <p:set>
                                      <p:cBhvr>
                                        <p:cTn id="14" fill="hold"/>
                                        <p:tgtEl>
                                          <p:spTgt spid="497">
                                            <p:txEl>
                                              <p:pRg st="1" end="1"/>
                                            </p:txEl>
                                          </p:spTgt>
                                        </p:tgtEl>
                                        <p:attrNameLst>
                                          <p:attrName>style.visibility</p:attrName>
                                        </p:attrNameLst>
                                      </p:cBhvr>
                                      <p:to>
                                        <p:strVal val="visible"/>
                                      </p:to>
                                    </p:set>
                                    <p:animEffect transition="in" filter="dissolve">
                                      <p:cBhvr>
                                        <p:cTn id="15" dur="2000"/>
                                        <p:tgtEl>
                                          <p:spTgt spid="49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2" nodeType="clickEffect">
                                  <p:stCondLst>
                                    <p:cond delay="0"/>
                                  </p:stCondLst>
                                  <p:iterate>
                                    <p:tmAbs val="0"/>
                                  </p:iterate>
                                  <p:childTnLst>
                                    <p:set>
                                      <p:cBhvr>
                                        <p:cTn id="19" fill="hold"/>
                                        <p:tgtEl>
                                          <p:spTgt spid="506"/>
                                        </p:tgtEl>
                                        <p:attrNameLst>
                                          <p:attrName>style.visibility</p:attrName>
                                        </p:attrNameLst>
                                      </p:cBhvr>
                                      <p:to>
                                        <p:strVal val="visible"/>
                                      </p:to>
                                    </p:set>
                                  </p:childTnLst>
                                </p:cTn>
                              </p:par>
                            </p:childTnLst>
                          </p:cTn>
                        </p:par>
                        <p:par>
                          <p:cTn id="20" fill="hold">
                            <p:stCondLst>
                              <p:cond delay="0"/>
                            </p:stCondLst>
                            <p:childTnLst>
                              <p:par>
                                <p:cTn id="21" presetID="-1" presetClass="path" presetSubtype="0" accel="50000" decel="50000" fill="hold" nodeType="afterEffect">
                                  <p:stCondLst>
                                    <p:cond delay="0"/>
                                  </p:stCondLst>
                                  <p:childTnLst>
                                    <p:animMotion origin="layout" path="M 0.000000 0.000000 L 0.195313 0.000000" pathEditMode="relative">
                                      <p:cBhvr>
                                        <p:cTn id="22" dur="1000" fill="hold"/>
                                        <p:tgtEl>
                                          <p:spTgt spid="506"/>
                                        </p:tgtEl>
                                        <p:attrNameLst>
                                          <p:attrName>ppt_x</p:attrName>
                                          <p:attrName>ppt_y</p:attrName>
                                        </p:attrNameLst>
                                      </p:cBhvr>
                                    </p:animMotion>
                                  </p:childTnLst>
                                </p:cTn>
                              </p:par>
                            </p:childTnLst>
                          </p:cTn>
                        </p:par>
                        <p:par>
                          <p:cTn id="23" fill="hold">
                            <p:stCondLst>
                              <p:cond delay="1000"/>
                            </p:stCondLst>
                            <p:childTnLst>
                              <p:par>
                                <p:cTn id="24" presetID="23" presetClass="entr" presetSubtype="16" fill="hold" grpId="4" nodeType="afterEffect">
                                  <p:stCondLst>
                                    <p:cond delay="0"/>
                                  </p:stCondLst>
                                  <p:iterate>
                                    <p:tmAbs val="0"/>
                                  </p:iterate>
                                  <p:childTnLst>
                                    <p:set>
                                      <p:cBhvr>
                                        <p:cTn id="25" fill="hold"/>
                                        <p:tgtEl>
                                          <p:spTgt spid="500"/>
                                        </p:tgtEl>
                                        <p:attrNameLst>
                                          <p:attrName>style.visibility</p:attrName>
                                        </p:attrNameLst>
                                      </p:cBhvr>
                                      <p:to>
                                        <p:strVal val="visible"/>
                                      </p:to>
                                    </p:set>
                                    <p:anim calcmode="lin" valueType="num">
                                      <p:cBhvr>
                                        <p:cTn id="26" dur="1000" fill="hold"/>
                                        <p:tgtEl>
                                          <p:spTgt spid="500"/>
                                        </p:tgtEl>
                                        <p:attrNameLst>
                                          <p:attrName>ppt_w</p:attrName>
                                        </p:attrNameLst>
                                      </p:cBhvr>
                                      <p:tavLst>
                                        <p:tav tm="0">
                                          <p:val>
                                            <p:fltVal val="0"/>
                                          </p:val>
                                        </p:tav>
                                        <p:tav tm="100000">
                                          <p:val>
                                            <p:strVal val="#ppt_w"/>
                                          </p:val>
                                        </p:tav>
                                      </p:tavLst>
                                    </p:anim>
                                    <p:anim calcmode="lin" valueType="num">
                                      <p:cBhvr>
                                        <p:cTn id="27" dur="1000" fill="hold"/>
                                        <p:tgtEl>
                                          <p:spTgt spid="500"/>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9" presetClass="entr" fill="hold" grpId="1" nodeType="clickEffect">
                                  <p:stCondLst>
                                    <p:cond delay="0"/>
                                  </p:stCondLst>
                                  <p:iterate type="lt">
                                    <p:tmAbs val="0"/>
                                  </p:iterate>
                                  <p:childTnLst>
                                    <p:set>
                                      <p:cBhvr>
                                        <p:cTn id="31" fill="hold"/>
                                        <p:tgtEl>
                                          <p:spTgt spid="497">
                                            <p:txEl>
                                              <p:pRg st="2" end="2"/>
                                            </p:txEl>
                                          </p:spTgt>
                                        </p:tgtEl>
                                        <p:attrNameLst>
                                          <p:attrName>style.visibility</p:attrName>
                                        </p:attrNameLst>
                                      </p:cBhvr>
                                      <p:to>
                                        <p:strVal val="visible"/>
                                      </p:to>
                                    </p:set>
                                    <p:animEffect transition="in" filter="dissolve">
                                      <p:cBhvr>
                                        <p:cTn id="32" dur="2000"/>
                                        <p:tgtEl>
                                          <p:spTgt spid="49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5" nodeType="clickEffect">
                                  <p:stCondLst>
                                    <p:cond delay="0"/>
                                  </p:stCondLst>
                                  <p:iterate>
                                    <p:tmAbs val="0"/>
                                  </p:iterate>
                                  <p:childTnLst>
                                    <p:set>
                                      <p:cBhvr>
                                        <p:cTn id="36" fill="hold"/>
                                        <p:tgtEl>
                                          <p:spTgt spid="507"/>
                                        </p:tgtEl>
                                        <p:attrNameLst>
                                          <p:attrName>style.visibility</p:attrName>
                                        </p:attrNameLst>
                                      </p:cBhvr>
                                      <p:to>
                                        <p:strVal val="visible"/>
                                      </p:to>
                                    </p:set>
                                  </p:childTnLst>
                                </p:cTn>
                              </p:par>
                            </p:childTnLst>
                          </p:cTn>
                        </p:par>
                        <p:par>
                          <p:cTn id="37" fill="hold">
                            <p:stCondLst>
                              <p:cond delay="0"/>
                            </p:stCondLst>
                            <p:childTnLst>
                              <p:par>
                                <p:cTn id="38" presetID="-1" presetClass="path" presetSubtype="0" accel="50000" decel="50000" fill="hold" nodeType="afterEffect">
                                  <p:stCondLst>
                                    <p:cond delay="0"/>
                                  </p:stCondLst>
                                  <p:childTnLst>
                                    <p:animMotion origin="layout" path="M 0.000000 0.000000 L 0.195313 0.000000" pathEditMode="relative">
                                      <p:cBhvr>
                                        <p:cTn id="39" dur="1000" fill="hold"/>
                                        <p:tgtEl>
                                          <p:spTgt spid="507"/>
                                        </p:tgtEl>
                                        <p:attrNameLst>
                                          <p:attrName>ppt_x</p:attrName>
                                          <p:attrName>ppt_y</p:attrName>
                                        </p:attrNameLst>
                                      </p:cBhvr>
                                    </p:animMotion>
                                  </p:childTnLst>
                                </p:cTn>
                              </p:par>
                            </p:childTnLst>
                          </p:cTn>
                        </p:par>
                        <p:par>
                          <p:cTn id="40" fill="hold">
                            <p:stCondLst>
                              <p:cond delay="1000"/>
                            </p:stCondLst>
                            <p:childTnLst>
                              <p:par>
                                <p:cTn id="41" presetID="23" presetClass="entr" presetSubtype="16" fill="hold" grpId="7" nodeType="afterEffect">
                                  <p:stCondLst>
                                    <p:cond delay="0"/>
                                  </p:stCondLst>
                                  <p:iterate>
                                    <p:tmAbs val="0"/>
                                  </p:iterate>
                                  <p:childTnLst>
                                    <p:set>
                                      <p:cBhvr>
                                        <p:cTn id="42" fill="hold"/>
                                        <p:tgtEl>
                                          <p:spTgt spid="501"/>
                                        </p:tgtEl>
                                        <p:attrNameLst>
                                          <p:attrName>style.visibility</p:attrName>
                                        </p:attrNameLst>
                                      </p:cBhvr>
                                      <p:to>
                                        <p:strVal val="visible"/>
                                      </p:to>
                                    </p:set>
                                    <p:anim calcmode="lin" valueType="num">
                                      <p:cBhvr>
                                        <p:cTn id="43" dur="1000" fill="hold"/>
                                        <p:tgtEl>
                                          <p:spTgt spid="501"/>
                                        </p:tgtEl>
                                        <p:attrNameLst>
                                          <p:attrName>ppt_w</p:attrName>
                                        </p:attrNameLst>
                                      </p:cBhvr>
                                      <p:tavLst>
                                        <p:tav tm="0">
                                          <p:val>
                                            <p:fltVal val="0"/>
                                          </p:val>
                                        </p:tav>
                                        <p:tav tm="100000">
                                          <p:val>
                                            <p:strVal val="#ppt_w"/>
                                          </p:val>
                                        </p:tav>
                                      </p:tavLst>
                                    </p:anim>
                                    <p:anim calcmode="lin" valueType="num">
                                      <p:cBhvr>
                                        <p:cTn id="44" dur="1000" fill="hold"/>
                                        <p:tgtEl>
                                          <p:spTgt spid="501"/>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9" presetClass="entr" fill="hold" grpId="1" nodeType="clickEffect">
                                  <p:stCondLst>
                                    <p:cond delay="0"/>
                                  </p:stCondLst>
                                  <p:iterate type="lt">
                                    <p:tmAbs val="0"/>
                                  </p:iterate>
                                  <p:childTnLst>
                                    <p:set>
                                      <p:cBhvr>
                                        <p:cTn id="48" fill="hold"/>
                                        <p:tgtEl>
                                          <p:spTgt spid="497">
                                            <p:txEl>
                                              <p:pRg st="3" end="3"/>
                                            </p:txEl>
                                          </p:spTgt>
                                        </p:tgtEl>
                                        <p:attrNameLst>
                                          <p:attrName>style.visibility</p:attrName>
                                        </p:attrNameLst>
                                      </p:cBhvr>
                                      <p:to>
                                        <p:strVal val="visible"/>
                                      </p:to>
                                    </p:set>
                                    <p:animEffect transition="in" filter="dissolve">
                                      <p:cBhvr>
                                        <p:cTn id="49" dur="2000"/>
                                        <p:tgtEl>
                                          <p:spTgt spid="497">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8" nodeType="clickEffect">
                                  <p:stCondLst>
                                    <p:cond delay="0"/>
                                  </p:stCondLst>
                                  <p:iterate>
                                    <p:tmAbs val="0"/>
                                  </p:iterate>
                                  <p:childTnLst>
                                    <p:set>
                                      <p:cBhvr>
                                        <p:cTn id="53" fill="hold"/>
                                        <p:tgtEl>
                                          <p:spTgt spid="508"/>
                                        </p:tgtEl>
                                        <p:attrNameLst>
                                          <p:attrName>style.visibility</p:attrName>
                                        </p:attrNameLst>
                                      </p:cBhvr>
                                      <p:to>
                                        <p:strVal val="visible"/>
                                      </p:to>
                                    </p:set>
                                  </p:childTnLst>
                                </p:cTn>
                              </p:par>
                            </p:childTnLst>
                          </p:cTn>
                        </p:par>
                        <p:par>
                          <p:cTn id="54" fill="hold">
                            <p:stCondLst>
                              <p:cond delay="0"/>
                            </p:stCondLst>
                            <p:childTnLst>
                              <p:par>
                                <p:cTn id="55" presetID="-1" presetClass="path" presetSubtype="0" accel="50000" decel="50000" fill="hold" nodeType="afterEffect">
                                  <p:stCondLst>
                                    <p:cond delay="0"/>
                                  </p:stCondLst>
                                  <p:childTnLst>
                                    <p:animMotion origin="layout" path="M 0.000000 0.000000 L 0.195313 0.000000" pathEditMode="relative">
                                      <p:cBhvr>
                                        <p:cTn id="56" dur="1000" fill="hold"/>
                                        <p:tgtEl>
                                          <p:spTgt spid="508"/>
                                        </p:tgtEl>
                                        <p:attrNameLst>
                                          <p:attrName>ppt_x</p:attrName>
                                          <p:attrName>ppt_y</p:attrName>
                                        </p:attrNameLst>
                                      </p:cBhvr>
                                    </p:animMotion>
                                  </p:childTnLst>
                                </p:cTn>
                              </p:par>
                            </p:childTnLst>
                          </p:cTn>
                        </p:par>
                        <p:par>
                          <p:cTn id="57" fill="hold">
                            <p:stCondLst>
                              <p:cond delay="1000"/>
                            </p:stCondLst>
                            <p:childTnLst>
                              <p:par>
                                <p:cTn id="58" presetID="23" presetClass="entr" presetSubtype="16" fill="hold" grpId="10" nodeType="afterEffect">
                                  <p:stCondLst>
                                    <p:cond delay="0"/>
                                  </p:stCondLst>
                                  <p:iterate>
                                    <p:tmAbs val="0"/>
                                  </p:iterate>
                                  <p:childTnLst>
                                    <p:set>
                                      <p:cBhvr>
                                        <p:cTn id="59" fill="hold"/>
                                        <p:tgtEl>
                                          <p:spTgt spid="502"/>
                                        </p:tgtEl>
                                        <p:attrNameLst>
                                          <p:attrName>style.visibility</p:attrName>
                                        </p:attrNameLst>
                                      </p:cBhvr>
                                      <p:to>
                                        <p:strVal val="visible"/>
                                      </p:to>
                                    </p:set>
                                    <p:anim calcmode="lin" valueType="num">
                                      <p:cBhvr>
                                        <p:cTn id="60" dur="1000" fill="hold"/>
                                        <p:tgtEl>
                                          <p:spTgt spid="502"/>
                                        </p:tgtEl>
                                        <p:attrNameLst>
                                          <p:attrName>ppt_w</p:attrName>
                                        </p:attrNameLst>
                                      </p:cBhvr>
                                      <p:tavLst>
                                        <p:tav tm="0">
                                          <p:val>
                                            <p:fltVal val="0"/>
                                          </p:val>
                                        </p:tav>
                                        <p:tav tm="100000">
                                          <p:val>
                                            <p:strVal val="#ppt_w"/>
                                          </p:val>
                                        </p:tav>
                                      </p:tavLst>
                                    </p:anim>
                                    <p:anim calcmode="lin" valueType="num">
                                      <p:cBhvr>
                                        <p:cTn id="61" dur="1000" fill="hold"/>
                                        <p:tgtEl>
                                          <p:spTgt spid="502"/>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9" presetClass="entr" fill="hold" grpId="1" nodeType="clickEffect">
                                  <p:stCondLst>
                                    <p:cond delay="0"/>
                                  </p:stCondLst>
                                  <p:iterate type="lt">
                                    <p:tmAbs val="0"/>
                                  </p:iterate>
                                  <p:childTnLst>
                                    <p:set>
                                      <p:cBhvr>
                                        <p:cTn id="65" fill="hold"/>
                                        <p:tgtEl>
                                          <p:spTgt spid="497">
                                            <p:txEl>
                                              <p:pRg st="4" end="4"/>
                                            </p:txEl>
                                          </p:spTgt>
                                        </p:tgtEl>
                                        <p:attrNameLst>
                                          <p:attrName>style.visibility</p:attrName>
                                        </p:attrNameLst>
                                      </p:cBhvr>
                                      <p:to>
                                        <p:strVal val="visible"/>
                                      </p:to>
                                    </p:set>
                                    <p:animEffect transition="in" filter="dissolve">
                                      <p:cBhvr>
                                        <p:cTn id="66" dur="2000"/>
                                        <p:tgtEl>
                                          <p:spTgt spid="497">
                                            <p:txEl>
                                              <p:pRg st="4" end="4"/>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11" nodeType="clickEffect">
                                  <p:stCondLst>
                                    <p:cond delay="0"/>
                                  </p:stCondLst>
                                  <p:iterate>
                                    <p:tmAbs val="0"/>
                                  </p:iterate>
                                  <p:childTnLst>
                                    <p:set>
                                      <p:cBhvr>
                                        <p:cTn id="70" fill="hold"/>
                                        <p:tgtEl>
                                          <p:spTgt spid="509"/>
                                        </p:tgtEl>
                                        <p:attrNameLst>
                                          <p:attrName>style.visibility</p:attrName>
                                        </p:attrNameLst>
                                      </p:cBhvr>
                                      <p:to>
                                        <p:strVal val="visible"/>
                                      </p:to>
                                    </p:set>
                                  </p:childTnLst>
                                </p:cTn>
                              </p:par>
                            </p:childTnLst>
                          </p:cTn>
                        </p:par>
                        <p:par>
                          <p:cTn id="71" fill="hold">
                            <p:stCondLst>
                              <p:cond delay="0"/>
                            </p:stCondLst>
                            <p:childTnLst>
                              <p:par>
                                <p:cTn id="72" presetID="-1" presetClass="path" presetSubtype="0" accel="50000" decel="50000" fill="hold" nodeType="afterEffect">
                                  <p:stCondLst>
                                    <p:cond delay="0"/>
                                  </p:stCondLst>
                                  <p:childTnLst>
                                    <p:animMotion origin="layout" path="M 0.000000 0.000000 L 0.165039 0.000000" pathEditMode="relative">
                                      <p:cBhvr>
                                        <p:cTn id="73" dur="1000" fill="hold"/>
                                        <p:tgtEl>
                                          <p:spTgt spid="509"/>
                                        </p:tgtEl>
                                        <p:attrNameLst>
                                          <p:attrName>ppt_x</p:attrName>
                                          <p:attrName>ppt_y</p:attrName>
                                        </p:attrNameLst>
                                      </p:cBhvr>
                                    </p:animMotion>
                                  </p:childTnLst>
                                </p:cTn>
                              </p:par>
                            </p:childTnLst>
                          </p:cTn>
                        </p:par>
                        <p:par>
                          <p:cTn id="74" fill="hold">
                            <p:stCondLst>
                              <p:cond delay="1000"/>
                            </p:stCondLst>
                            <p:childTnLst>
                              <p:par>
                                <p:cTn id="75" presetID="23" presetClass="entr" presetSubtype="16" fill="hold" grpId="13" nodeType="afterEffect">
                                  <p:stCondLst>
                                    <p:cond delay="0"/>
                                  </p:stCondLst>
                                  <p:iterate>
                                    <p:tmAbs val="0"/>
                                  </p:iterate>
                                  <p:childTnLst>
                                    <p:set>
                                      <p:cBhvr>
                                        <p:cTn id="76" fill="hold"/>
                                        <p:tgtEl>
                                          <p:spTgt spid="503"/>
                                        </p:tgtEl>
                                        <p:attrNameLst>
                                          <p:attrName>style.visibility</p:attrName>
                                        </p:attrNameLst>
                                      </p:cBhvr>
                                      <p:to>
                                        <p:strVal val="visible"/>
                                      </p:to>
                                    </p:set>
                                    <p:anim calcmode="lin" valueType="num">
                                      <p:cBhvr>
                                        <p:cTn id="77" dur="1000" fill="hold"/>
                                        <p:tgtEl>
                                          <p:spTgt spid="503"/>
                                        </p:tgtEl>
                                        <p:attrNameLst>
                                          <p:attrName>ppt_w</p:attrName>
                                        </p:attrNameLst>
                                      </p:cBhvr>
                                      <p:tavLst>
                                        <p:tav tm="0">
                                          <p:val>
                                            <p:fltVal val="0"/>
                                          </p:val>
                                        </p:tav>
                                        <p:tav tm="100000">
                                          <p:val>
                                            <p:strVal val="#ppt_w"/>
                                          </p:val>
                                        </p:tav>
                                      </p:tavLst>
                                    </p:anim>
                                    <p:anim calcmode="lin" valueType="num">
                                      <p:cBhvr>
                                        <p:cTn id="78" dur="1000" fill="hold"/>
                                        <p:tgtEl>
                                          <p:spTgt spid="503"/>
                                        </p:tgtEl>
                                        <p:attrNameLst>
                                          <p:attrName>ppt_h</p:attrName>
                                        </p:attrNameLst>
                                      </p:cBhvr>
                                      <p:tavLst>
                                        <p:tav tm="0">
                                          <p:val>
                                            <p:fltVal val="0"/>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9" presetClass="entr" fill="hold" grpId="1" nodeType="clickEffect">
                                  <p:stCondLst>
                                    <p:cond delay="0"/>
                                  </p:stCondLst>
                                  <p:iterate type="lt">
                                    <p:tmAbs val="0"/>
                                  </p:iterate>
                                  <p:childTnLst>
                                    <p:set>
                                      <p:cBhvr>
                                        <p:cTn id="82" fill="hold"/>
                                        <p:tgtEl>
                                          <p:spTgt spid="497">
                                            <p:txEl>
                                              <p:pRg st="5" end="5"/>
                                            </p:txEl>
                                          </p:spTgt>
                                        </p:tgtEl>
                                        <p:attrNameLst>
                                          <p:attrName>style.visibility</p:attrName>
                                        </p:attrNameLst>
                                      </p:cBhvr>
                                      <p:to>
                                        <p:strVal val="visible"/>
                                      </p:to>
                                    </p:set>
                                    <p:animEffect transition="in" filter="dissolve">
                                      <p:cBhvr>
                                        <p:cTn id="83" dur="2000"/>
                                        <p:tgtEl>
                                          <p:spTgt spid="497">
                                            <p:txEl>
                                              <p:pRg st="5" end="5"/>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14" nodeType="clickEffect">
                                  <p:stCondLst>
                                    <p:cond delay="0"/>
                                  </p:stCondLst>
                                  <p:iterate>
                                    <p:tmAbs val="0"/>
                                  </p:iterate>
                                  <p:childTnLst>
                                    <p:set>
                                      <p:cBhvr>
                                        <p:cTn id="87" fill="hold"/>
                                        <p:tgtEl>
                                          <p:spTgt spid="505"/>
                                        </p:tgtEl>
                                        <p:attrNameLst>
                                          <p:attrName>style.visibility</p:attrName>
                                        </p:attrNameLst>
                                      </p:cBhvr>
                                      <p:to>
                                        <p:strVal val="visible"/>
                                      </p:to>
                                    </p:set>
                                  </p:childTnLst>
                                </p:cTn>
                              </p:par>
                            </p:childTnLst>
                          </p:cTn>
                        </p:par>
                        <p:par>
                          <p:cTn id="88" fill="hold">
                            <p:stCondLst>
                              <p:cond delay="0"/>
                            </p:stCondLst>
                            <p:childTnLst>
                              <p:par>
                                <p:cTn id="89" presetID="23" presetClass="entr" presetSubtype="16" fill="hold" grpId="15" nodeType="afterEffect">
                                  <p:stCondLst>
                                    <p:cond delay="0"/>
                                  </p:stCondLst>
                                  <p:iterate>
                                    <p:tmAbs val="0"/>
                                  </p:iterate>
                                  <p:childTnLst>
                                    <p:set>
                                      <p:cBhvr>
                                        <p:cTn id="90" fill="hold"/>
                                        <p:tgtEl>
                                          <p:spTgt spid="504"/>
                                        </p:tgtEl>
                                        <p:attrNameLst>
                                          <p:attrName>style.visibility</p:attrName>
                                        </p:attrNameLst>
                                      </p:cBhvr>
                                      <p:to>
                                        <p:strVal val="visible"/>
                                      </p:to>
                                    </p:set>
                                    <p:anim calcmode="lin" valueType="num">
                                      <p:cBhvr>
                                        <p:cTn id="91" dur="1000" fill="hold"/>
                                        <p:tgtEl>
                                          <p:spTgt spid="504"/>
                                        </p:tgtEl>
                                        <p:attrNameLst>
                                          <p:attrName>ppt_w</p:attrName>
                                        </p:attrNameLst>
                                      </p:cBhvr>
                                      <p:tavLst>
                                        <p:tav tm="0">
                                          <p:val>
                                            <p:fltVal val="0"/>
                                          </p:val>
                                        </p:tav>
                                        <p:tav tm="100000">
                                          <p:val>
                                            <p:strVal val="#ppt_w"/>
                                          </p:val>
                                        </p:tav>
                                      </p:tavLst>
                                    </p:anim>
                                    <p:anim calcmode="lin" valueType="num">
                                      <p:cBhvr>
                                        <p:cTn id="92" dur="1000" fill="hold"/>
                                        <p:tgtEl>
                                          <p:spTgt spid="50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 grpId="1" build="p" bldLvl="5" animBg="1" advAuto="0"/>
      <p:bldP spid="500" grpId="4" animBg="1" advAuto="0"/>
      <p:bldP spid="501" grpId="7" animBg="1" advAuto="0"/>
      <p:bldP spid="502" grpId="10" animBg="1" advAuto="0"/>
      <p:bldP spid="503" grpId="13" animBg="1" advAuto="0"/>
      <p:bldP spid="504" grpId="15" animBg="1" advAuto="0"/>
      <p:bldP spid="505" grpId="14" animBg="1" advAuto="0"/>
      <p:bldP spid="506" grpId="2" animBg="1" advAuto="0"/>
      <p:bldP spid="507" grpId="5" animBg="1" advAuto="0"/>
      <p:bldP spid="508" grpId="8" animBg="1" advAuto="0"/>
      <p:bldP spid="509" grpId="11"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F978"/>
            </a:gs>
            <a:gs pos="100000">
              <a:srgbClr val="199012"/>
            </a:gs>
          </a:gsLst>
          <a:lin ang="5400000" scaled="0"/>
        </a:gradFill>
        <a:effectLst/>
      </p:bgPr>
    </p:bg>
    <p:spTree>
      <p:nvGrpSpPr>
        <p:cNvPr id="1" name=""/>
        <p:cNvGrpSpPr/>
        <p:nvPr/>
      </p:nvGrpSpPr>
      <p:grpSpPr>
        <a:xfrm>
          <a:off x="0" y="0"/>
          <a:ext cx="0" cy="0"/>
          <a:chOff x="0" y="0"/>
          <a:chExt cx="0" cy="0"/>
        </a:xfrm>
      </p:grpSpPr>
      <p:pic>
        <p:nvPicPr>
          <p:cNvPr id="511" name="Bild12.jpg" descr="Bild12.jpg"/>
          <p:cNvPicPr>
            <a:picLocks/>
          </p:cNvPicPr>
          <p:nvPr/>
        </p:nvPicPr>
        <p:blipFill>
          <a:blip r:embed="rId3">
            <a:extLst/>
          </a:blip>
          <a:stretch>
            <a:fillRect/>
          </a:stretch>
        </p:blipFill>
        <p:spPr>
          <a:xfrm rot="300000">
            <a:off x="9578922" y="1095663"/>
            <a:ext cx="2413001" cy="3140027"/>
          </a:xfrm>
          <a:prstGeom prst="rect">
            <a:avLst/>
          </a:prstGeom>
        </p:spPr>
      </p:pic>
      <p:pic>
        <p:nvPicPr>
          <p:cNvPr id="512" name="IMG_0361.jpg" descr="IMG_0361.jpg"/>
          <p:cNvPicPr>
            <a:picLocks noChangeAspect="1"/>
          </p:cNvPicPr>
          <p:nvPr/>
        </p:nvPicPr>
        <p:blipFill>
          <a:blip r:embed="rId4">
            <a:extLst/>
          </a:blip>
          <a:srcRect t="1" r="72" b="57523"/>
          <a:stretch>
            <a:fillRect/>
          </a:stretch>
        </p:blipFill>
        <p:spPr>
          <a:xfrm>
            <a:off x="1104634" y="5009649"/>
            <a:ext cx="10778333" cy="3436145"/>
          </a:xfrm>
          <a:custGeom>
            <a:avLst/>
            <a:gdLst/>
            <a:ahLst/>
            <a:cxnLst>
              <a:cxn ang="0">
                <a:pos x="wd2" y="hd2"/>
              </a:cxn>
              <a:cxn ang="5400000">
                <a:pos x="wd2" y="hd2"/>
              </a:cxn>
              <a:cxn ang="10800000">
                <a:pos x="wd2" y="hd2"/>
              </a:cxn>
              <a:cxn ang="16200000">
                <a:pos x="wd2" y="hd2"/>
              </a:cxn>
            </a:cxnLst>
            <a:rect l="0" t="0" r="r" b="b"/>
            <a:pathLst>
              <a:path w="21600" h="21600" extrusionOk="0">
                <a:moveTo>
                  <a:pt x="284" y="0"/>
                </a:moveTo>
                <a:cubicBezTo>
                  <a:pt x="141" y="108"/>
                  <a:pt x="30" y="464"/>
                  <a:pt x="0" y="918"/>
                </a:cubicBezTo>
                <a:lnTo>
                  <a:pt x="0" y="20642"/>
                </a:lnTo>
                <a:cubicBezTo>
                  <a:pt x="36" y="21188"/>
                  <a:pt x="189" y="21600"/>
                  <a:pt x="374" y="21600"/>
                </a:cubicBezTo>
                <a:lnTo>
                  <a:pt x="21218" y="21600"/>
                </a:lnTo>
                <a:cubicBezTo>
                  <a:pt x="21429" y="21600"/>
                  <a:pt x="21600" y="21064"/>
                  <a:pt x="21600" y="20402"/>
                </a:cubicBezTo>
                <a:lnTo>
                  <a:pt x="21600" y="1160"/>
                </a:lnTo>
                <a:cubicBezTo>
                  <a:pt x="21600" y="596"/>
                  <a:pt x="21475" y="127"/>
                  <a:pt x="21308" y="0"/>
                </a:cubicBezTo>
                <a:lnTo>
                  <a:pt x="284" y="0"/>
                </a:lnTo>
                <a:close/>
              </a:path>
            </a:pathLst>
          </a:custGeom>
          <a:ln w="12700">
            <a:miter lim="400000"/>
          </a:ln>
        </p:spPr>
      </p:pic>
      <p:sp>
        <p:nvSpPr>
          <p:cNvPr id="513" name="Na dann, viel Erfolg!!*"/>
          <p:cNvSpPr txBox="1"/>
          <p:nvPr/>
        </p:nvSpPr>
        <p:spPr>
          <a:xfrm>
            <a:off x="1409700" y="908050"/>
            <a:ext cx="9017000" cy="1130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6400">
                <a:solidFill>
                  <a:srgbClr val="B41700"/>
                </a:solidFill>
              </a:defRPr>
            </a:lvl1pPr>
          </a:lstStyle>
          <a:p>
            <a:r>
              <a:t>Na dann, viel Erfolg!!*</a:t>
            </a:r>
          </a:p>
        </p:txBody>
      </p:sp>
      <p:sp>
        <p:nvSpPr>
          <p:cNvPr id="514" name="Diese Präsentation ersetzt nicht das eigene Studium des Leitfadens!!"/>
          <p:cNvSpPr txBox="1"/>
          <p:nvPr/>
        </p:nvSpPr>
        <p:spPr>
          <a:xfrm>
            <a:off x="1102940" y="3707739"/>
            <a:ext cx="9017001" cy="10554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spcBef>
                <a:spcPts val="1800"/>
              </a:spcBef>
              <a:defRPr u="sng">
                <a:solidFill>
                  <a:srgbClr val="BB280F"/>
                </a:solidFill>
                <a:latin typeface="Helvetica Neue"/>
                <a:ea typeface="Helvetica Neue"/>
                <a:cs typeface="Helvetica Neue"/>
                <a:sym typeface="Helvetica Neue"/>
              </a:defRPr>
            </a:lvl1pPr>
          </a:lstStyle>
          <a:p>
            <a:r>
              <a:t>Diese Präsentation ersetzt nicht das eigene Studium des Leitfadens!! </a:t>
            </a:r>
          </a:p>
        </p:txBody>
      </p:sp>
      <p:sp>
        <p:nvSpPr>
          <p:cNvPr id="515" name="* oder wem immer noch die Haare zu Berge stehen, darf gern einen Termin mit Herrn Chmielus machen."/>
          <p:cNvSpPr txBox="1"/>
          <p:nvPr/>
        </p:nvSpPr>
        <p:spPr>
          <a:xfrm>
            <a:off x="1104900" y="2044039"/>
            <a:ext cx="8585200" cy="15380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spcBef>
                <a:spcPts val="1800"/>
              </a:spcBef>
              <a:defRPr u="sng">
                <a:solidFill>
                  <a:srgbClr val="BB280F"/>
                </a:solidFill>
                <a:latin typeface="Helvetica Neue"/>
                <a:ea typeface="Helvetica Neue"/>
                <a:cs typeface="Helvetica Neue"/>
                <a:sym typeface="Helvetica Neue"/>
              </a:defRPr>
            </a:pPr>
            <a:r>
              <a:rPr u="none"/>
              <a:t>* oder wem immer noch die Haare zu Berge stehen, darf gern einen Termin mit Herrn Chmielus machen.</a:t>
            </a:r>
            <a:r>
              <a:t> </a:t>
            </a:r>
          </a:p>
        </p:txBody>
      </p:sp>
      <p:pic>
        <p:nvPicPr>
          <p:cNvPr id="516" name="JKGHN2.png" descr="JKGHN2.png"/>
          <p:cNvPicPr>
            <a:picLocks noChangeAspect="1"/>
          </p:cNvPicPr>
          <p:nvPr/>
        </p:nvPicPr>
        <p:blipFill>
          <a:blip r:embed="rId5">
            <a:extLst/>
          </a:blip>
          <a:stretch>
            <a:fillRect/>
          </a:stretch>
        </p:blipFill>
        <p:spPr>
          <a:xfrm>
            <a:off x="1079500" y="1041400"/>
            <a:ext cx="1054100" cy="9271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513"/>
                                        </p:tgtEl>
                                        <p:attrNameLst>
                                          <p:attrName>style.visibility</p:attrName>
                                        </p:attrNameLst>
                                      </p:cBhvr>
                                      <p:to>
                                        <p:strVal val="visible"/>
                                      </p:to>
                                    </p:set>
                                    <p:animEffect transition="in" filter="wipe(left)">
                                      <p:cBhvr>
                                        <p:cTn id="7" dur="1000"/>
                                        <p:tgtEl>
                                          <p:spTgt spid="513"/>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5" fill="hold" grpId="2" nodeType="clickEffect">
                                  <p:stCondLst>
                                    <p:cond delay="0"/>
                                  </p:stCondLst>
                                  <p:iterate>
                                    <p:tmAbs val="0"/>
                                  </p:iterate>
                                  <p:childTnLst>
                                    <p:set>
                                      <p:cBhvr>
                                        <p:cTn id="11" fill="hold"/>
                                        <p:tgtEl>
                                          <p:spTgt spid="511"/>
                                        </p:tgtEl>
                                        <p:attrNameLst>
                                          <p:attrName>style.visibility</p:attrName>
                                        </p:attrNameLst>
                                      </p:cBhvr>
                                      <p:to>
                                        <p:strVal val="visible"/>
                                      </p:to>
                                    </p:set>
                                    <p:anim calcmode="lin" valueType="num">
                                      <p:cBhvr>
                                        <p:cTn id="12" dur="2000" fill="hold"/>
                                        <p:tgtEl>
                                          <p:spTgt spid="511"/>
                                        </p:tgtEl>
                                        <p:attrNameLst>
                                          <p:attrName>ppt_w</p:attrName>
                                        </p:attrNameLst>
                                      </p:cBhvr>
                                      <p:tavLst>
                                        <p:tav tm="0">
                                          <p:val>
                                            <p:strVal val="#ppt_w"/>
                                          </p:val>
                                        </p:tav>
                                        <p:tav tm="100000">
                                          <p:val>
                                            <p:strVal val="#ppt_w"/>
                                          </p:val>
                                        </p:tav>
                                      </p:tavLst>
                                    </p:anim>
                                    <p:anim calcmode="lin" valueType="num">
                                      <p:cBhvr>
                                        <p:cTn id="13" dur="2000" fill="hold"/>
                                        <p:tgtEl>
                                          <p:spTgt spid="511"/>
                                        </p:tgtEl>
                                        <p:attrNameLst>
                                          <p:attrName>ppt_h</p:attrName>
                                        </p:attrNameLst>
                                      </p:cBhvr>
                                      <p:tavLst>
                                        <p:tav tm="0" fmla="#ppt_h*sin(2.5*pi*$)">
                                          <p:val>
                                            <p:fltVal val="0"/>
                                          </p:val>
                                        </p:tav>
                                        <p:tav tm="100000">
                                          <p:val>
                                            <p:fltVal val="1"/>
                                          </p:val>
                                        </p:tav>
                                      </p:tavLst>
                                    </p:anim>
                                  </p:childTnLst>
                                </p:cTn>
                              </p:par>
                            </p:childTnLst>
                          </p:cTn>
                        </p:par>
                        <p:par>
                          <p:cTn id="14" fill="hold">
                            <p:stCondLst>
                              <p:cond delay="2000"/>
                            </p:stCondLst>
                            <p:childTnLst>
                              <p:par>
                                <p:cTn id="15" presetID="9" presetClass="entr" fill="hold" grpId="3" nodeType="afterEffect">
                                  <p:stCondLst>
                                    <p:cond delay="0"/>
                                  </p:stCondLst>
                                  <p:iterate type="lt">
                                    <p:tmAbs val="0"/>
                                  </p:iterate>
                                  <p:childTnLst>
                                    <p:set>
                                      <p:cBhvr>
                                        <p:cTn id="16" fill="hold"/>
                                        <p:tgtEl>
                                          <p:spTgt spid="515"/>
                                        </p:tgtEl>
                                        <p:attrNameLst>
                                          <p:attrName>style.visibility</p:attrName>
                                        </p:attrNameLst>
                                      </p:cBhvr>
                                      <p:to>
                                        <p:strVal val="visible"/>
                                      </p:to>
                                    </p:set>
                                    <p:animEffect transition="in" filter="dissolve">
                                      <p:cBhvr>
                                        <p:cTn id="17" dur="2000"/>
                                        <p:tgtEl>
                                          <p:spTgt spid="515"/>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ntr" presetSubtype="16" fill="hold" grpId="4" nodeType="clickEffect">
                                  <p:stCondLst>
                                    <p:cond delay="0"/>
                                  </p:stCondLst>
                                  <p:iterate>
                                    <p:tmAbs val="0"/>
                                  </p:iterate>
                                  <p:childTnLst>
                                    <p:set>
                                      <p:cBhvr>
                                        <p:cTn id="21" fill="hold"/>
                                        <p:tgtEl>
                                          <p:spTgt spid="514"/>
                                        </p:tgtEl>
                                        <p:attrNameLst>
                                          <p:attrName>style.visibility</p:attrName>
                                        </p:attrNameLst>
                                      </p:cBhvr>
                                      <p:to>
                                        <p:strVal val="visible"/>
                                      </p:to>
                                    </p:set>
                                    <p:anim calcmode="lin" valueType="num">
                                      <p:cBhvr>
                                        <p:cTn id="22" dur="2000" fill="hold"/>
                                        <p:tgtEl>
                                          <p:spTgt spid="514"/>
                                        </p:tgtEl>
                                        <p:attrNameLst>
                                          <p:attrName>ppt_w</p:attrName>
                                        </p:attrNameLst>
                                      </p:cBhvr>
                                      <p:tavLst>
                                        <p:tav tm="0">
                                          <p:val>
                                            <p:fltVal val="0"/>
                                          </p:val>
                                        </p:tav>
                                        <p:tav tm="100000">
                                          <p:val>
                                            <p:strVal val="#ppt_w"/>
                                          </p:val>
                                        </p:tav>
                                      </p:tavLst>
                                    </p:anim>
                                    <p:anim calcmode="lin" valueType="num">
                                      <p:cBhvr>
                                        <p:cTn id="23" dur="2000" fill="hold"/>
                                        <p:tgtEl>
                                          <p:spTgt spid="514"/>
                                        </p:tgtEl>
                                        <p:attrNameLst>
                                          <p:attrName>ppt_h</p:attrName>
                                        </p:attrNameLst>
                                      </p:cBhvr>
                                      <p:tavLst>
                                        <p:tav tm="0">
                                          <p:val>
                                            <p:fltVal val="0"/>
                                          </p:val>
                                        </p:tav>
                                        <p:tav tm="100000">
                                          <p:val>
                                            <p:strVal val="#ppt_h"/>
                                          </p:val>
                                        </p:tav>
                                      </p:tavLst>
                                    </p:anim>
                                    <p:anim calcmode="lin" valueType="num">
                                      <p:cBhvr>
                                        <p:cTn id="24" dur="2000" fill="hold"/>
                                        <p:tgtEl>
                                          <p:spTgt spid="514"/>
                                        </p:tgtEl>
                                        <p:attrNameLst>
                                          <p:attrName>ppt_x</p:attrName>
                                        </p:attrNameLst>
                                      </p:cBhvr>
                                      <p:tavLst>
                                        <p:tav tm="0" fmla="#ppt_x+(cos(-2*pi*(1-$))*-#ppt_x-sin(-2*pi*(1-$))*(1-#ppt_y))*(1-$)">
                                          <p:val>
                                            <p:fltVal val="0"/>
                                          </p:val>
                                        </p:tav>
                                        <p:tav tm="100000">
                                          <p:val>
                                            <p:fltVal val="1"/>
                                          </p:val>
                                        </p:tav>
                                      </p:tavLst>
                                    </p:anim>
                                    <p:anim calcmode="lin" valueType="num">
                                      <p:cBhvr>
                                        <p:cTn id="25" dur="2000" fill="hold"/>
                                        <p:tgtEl>
                                          <p:spTgt spid="514"/>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2000"/>
                            </p:stCondLst>
                            <p:childTnLst>
                              <p:par>
                                <p:cTn id="27" presetID="2" presetClass="entr" presetSubtype="1" fill="hold" grpId="5" nodeType="afterEffect">
                                  <p:stCondLst>
                                    <p:cond delay="0"/>
                                  </p:stCondLst>
                                  <p:iterate>
                                    <p:tmAbs val="0"/>
                                  </p:iterate>
                                  <p:childTnLst>
                                    <p:set>
                                      <p:cBhvr>
                                        <p:cTn id="28" fill="hold"/>
                                        <p:tgtEl>
                                          <p:spTgt spid="512"/>
                                        </p:tgtEl>
                                        <p:attrNameLst>
                                          <p:attrName>style.visibility</p:attrName>
                                        </p:attrNameLst>
                                      </p:cBhvr>
                                      <p:to>
                                        <p:strVal val="visible"/>
                                      </p:to>
                                    </p:set>
                                    <p:anim calcmode="lin" valueType="num">
                                      <p:cBhvr>
                                        <p:cTn id="29" dur="1500" fill="hold"/>
                                        <p:tgtEl>
                                          <p:spTgt spid="512"/>
                                        </p:tgtEl>
                                        <p:attrNameLst>
                                          <p:attrName>ppt_x</p:attrName>
                                        </p:attrNameLst>
                                      </p:cBhvr>
                                      <p:tavLst>
                                        <p:tav tm="0">
                                          <p:val>
                                            <p:strVal val="#ppt_x"/>
                                          </p:val>
                                        </p:tav>
                                        <p:tav tm="100000">
                                          <p:val>
                                            <p:strVal val="#ppt_x"/>
                                          </p:val>
                                        </p:tav>
                                      </p:tavLst>
                                    </p:anim>
                                    <p:anim calcmode="lin" valueType="num">
                                      <p:cBhvr>
                                        <p:cTn id="30" dur="1500" fill="hold"/>
                                        <p:tgtEl>
                                          <p:spTgt spid="5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1" grpId="2" animBg="1" advAuto="0"/>
      <p:bldP spid="512" grpId="5" animBg="1" advAuto="0"/>
      <p:bldP spid="513" grpId="1" animBg="1" advAuto="0"/>
      <p:bldP spid="514" grpId="4" animBg="1" advAuto="0"/>
      <p:bldP spid="515" grpId="3"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F978"/>
            </a:gs>
            <a:gs pos="100000">
              <a:srgbClr val="199012"/>
            </a:gs>
          </a:gsLst>
          <a:lin ang="5400000" scaled="0"/>
        </a:gradFill>
        <a:effectLst/>
      </p:bgPr>
    </p:bg>
    <p:spTree>
      <p:nvGrpSpPr>
        <p:cNvPr id="1" name=""/>
        <p:cNvGrpSpPr/>
        <p:nvPr/>
      </p:nvGrpSpPr>
      <p:grpSpPr>
        <a:xfrm>
          <a:off x="0" y="0"/>
          <a:ext cx="0" cy="0"/>
          <a:chOff x="0" y="0"/>
          <a:chExt cx="0" cy="0"/>
        </a:xfrm>
      </p:grpSpPr>
      <p:sp>
        <p:nvSpPr>
          <p:cNvPr id="337" name="Aufgabenfelder und Fächer in der Kursstufe I"/>
          <p:cNvSpPr txBox="1"/>
          <p:nvPr/>
        </p:nvSpPr>
        <p:spPr>
          <a:xfrm>
            <a:off x="751218" y="67310"/>
            <a:ext cx="11493501" cy="652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300">
                <a:solidFill>
                  <a:srgbClr val="005E00"/>
                </a:solidFill>
                <a:latin typeface="Avenir LT Std 65 Medium"/>
                <a:ea typeface="Avenir LT Std 65 Medium"/>
                <a:cs typeface="Avenir LT Std 65 Medium"/>
                <a:sym typeface="Avenir LT Std 65 Medium"/>
              </a:defRPr>
            </a:lvl1pPr>
          </a:lstStyle>
          <a:p>
            <a:r>
              <a:t>Aufgabenfelder und Fächer in der Kursstufe I</a:t>
            </a:r>
          </a:p>
        </p:txBody>
      </p:sp>
      <p:sp>
        <p:nvSpPr>
          <p:cNvPr id="338" name="* alle drei Aufgabenfelder müssen in der Abiturprüfung  abgedeckt werden."/>
          <p:cNvSpPr txBox="1"/>
          <p:nvPr/>
        </p:nvSpPr>
        <p:spPr>
          <a:xfrm>
            <a:off x="1665618" y="7708900"/>
            <a:ext cx="9677401" cy="1092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a:solidFill>
                  <a:srgbClr val="FF2600"/>
                </a:solidFill>
                <a:latin typeface="Gill Sans MT"/>
                <a:ea typeface="Gill Sans MT"/>
                <a:cs typeface="Gill Sans MT"/>
                <a:sym typeface="Gill Sans MT"/>
              </a:defRPr>
            </a:lvl1pPr>
          </a:lstStyle>
          <a:p>
            <a:r>
              <a:t>* alle drei Aufgabenfelder müssen in der Abiturprüfung  abgedeckt werden.</a:t>
            </a:r>
          </a:p>
        </p:txBody>
      </p:sp>
      <p:graphicFrame>
        <p:nvGraphicFramePr>
          <p:cNvPr id="339" name="Tabelle"/>
          <p:cNvGraphicFramePr/>
          <p:nvPr/>
        </p:nvGraphicFramePr>
        <p:xfrm>
          <a:off x="1181100" y="1663700"/>
          <a:ext cx="10477500" cy="6047184"/>
        </p:xfrm>
        <a:graphic>
          <a:graphicData uri="http://schemas.openxmlformats.org/drawingml/2006/table">
            <a:tbl>
              <a:tblPr firstRow="1" lastRow="1">
                <a:tableStyleId>{8F44A2F1-9E1F-4B54-A3A2-5F16C0AD49E2}</a:tableStyleId>
              </a:tblPr>
              <a:tblGrid>
                <a:gridCol w="3492500">
                  <a:extLst>
                    <a:ext uri="{9D8B030D-6E8A-4147-A177-3AD203B41FA5}">
                      <a16:colId xmlns:a16="http://schemas.microsoft.com/office/drawing/2014/main" val="20000"/>
                    </a:ext>
                  </a:extLst>
                </a:gridCol>
                <a:gridCol w="3492500">
                  <a:extLst>
                    <a:ext uri="{9D8B030D-6E8A-4147-A177-3AD203B41FA5}">
                      <a16:colId xmlns:a16="http://schemas.microsoft.com/office/drawing/2014/main" val="20001"/>
                    </a:ext>
                  </a:extLst>
                </a:gridCol>
                <a:gridCol w="3492500">
                  <a:extLst>
                    <a:ext uri="{9D8B030D-6E8A-4147-A177-3AD203B41FA5}">
                      <a16:colId xmlns:a16="http://schemas.microsoft.com/office/drawing/2014/main" val="20002"/>
                    </a:ext>
                  </a:extLst>
                </a:gridCol>
              </a:tblGrid>
              <a:tr h="1221740">
                <a:tc>
                  <a:txBody>
                    <a:bodyPr/>
                    <a:lstStyle/>
                    <a:p>
                      <a:pPr defTabSz="914400">
                        <a:lnSpc>
                          <a:spcPct val="100000"/>
                        </a:lnSpc>
                        <a:tabLst>
                          <a:tab pos="647700" algn="l"/>
                        </a:tabLst>
                        <a:defRPr sz="1800">
                          <a:solidFill>
                            <a:srgbClr val="000000"/>
                          </a:solidFill>
                        </a:defRPr>
                      </a:pPr>
                      <a:r>
                        <a:rPr sz="2800">
                          <a:latin typeface="Gill Sans MT Pro"/>
                          <a:ea typeface="Gill Sans MT Pro"/>
                          <a:cs typeface="Gill Sans MT Pro"/>
                          <a:sym typeface="Gill Sans MT Pro"/>
                        </a:rPr>
                        <a:t>Aufgabenfeld*</a:t>
                      </a:r>
                    </a:p>
                  </a:txBody>
                  <a:tcPr marL="63500" marR="63500" marT="63500" marB="63500" anchor="ctr" horzOverflow="overflow">
                    <a:solidFill>
                      <a:srgbClr val="F6DC7D"/>
                    </a:solidFill>
                  </a:tcPr>
                </a:tc>
                <a:tc>
                  <a:txBody>
                    <a:bodyPr/>
                    <a:lstStyle/>
                    <a:p>
                      <a:pPr defTabSz="914400">
                        <a:lnSpc>
                          <a:spcPct val="100000"/>
                        </a:lnSpc>
                        <a:tabLst>
                          <a:tab pos="647700" algn="l"/>
                        </a:tabLst>
                        <a:defRPr sz="1800">
                          <a:solidFill>
                            <a:srgbClr val="000000"/>
                          </a:solidFill>
                        </a:defRPr>
                      </a:pPr>
                      <a:r>
                        <a:rPr sz="2800">
                          <a:latin typeface="Gill Sans MT Pro"/>
                          <a:ea typeface="Gill Sans MT Pro"/>
                          <a:cs typeface="Gill Sans MT Pro"/>
                          <a:sym typeface="Gill Sans MT Pro"/>
                        </a:rPr>
                        <a:t>Pflichtbereich</a:t>
                      </a:r>
                    </a:p>
                  </a:txBody>
                  <a:tcPr marL="63500" marR="63500" marT="63500" marB="63500" anchor="ctr" horzOverflow="overflow">
                    <a:solidFill>
                      <a:srgbClr val="F7DD7D"/>
                    </a:solidFill>
                  </a:tcPr>
                </a:tc>
                <a:tc>
                  <a:txBody>
                    <a:bodyPr/>
                    <a:lstStyle/>
                    <a:p>
                      <a:pPr defTabSz="914400">
                        <a:lnSpc>
                          <a:spcPct val="100000"/>
                        </a:lnSpc>
                        <a:tabLst>
                          <a:tab pos="647700" algn="l"/>
                        </a:tabLst>
                        <a:defRPr sz="1800">
                          <a:solidFill>
                            <a:srgbClr val="000000"/>
                          </a:solidFill>
                        </a:defRPr>
                      </a:pPr>
                      <a:r>
                        <a:rPr sz="2800">
                          <a:latin typeface="Gill Sans MT Pro"/>
                          <a:ea typeface="Gill Sans MT Pro"/>
                          <a:cs typeface="Gill Sans MT Pro"/>
                          <a:sym typeface="Gill Sans MT Pro"/>
                        </a:rPr>
                        <a:t>Wahlbereich</a:t>
                      </a:r>
                    </a:p>
                  </a:txBody>
                  <a:tcPr marL="63500" marR="63500" marT="63500" marB="63500" anchor="ctr" horzOverflow="overflow">
                    <a:solidFill>
                      <a:srgbClr val="F6DC7D"/>
                    </a:solidFill>
                  </a:tcPr>
                </a:tc>
                <a:extLst>
                  <a:ext uri="{0D108BD9-81ED-4DB2-BD59-A6C34878D82A}">
                    <a16:rowId xmlns:a16="http://schemas.microsoft.com/office/drawing/2014/main" val="10000"/>
                  </a:ext>
                </a:extLst>
              </a:tr>
              <a:tr h="1369060">
                <a:tc>
                  <a:txBody>
                    <a:bodyPr/>
                    <a:lstStyle/>
                    <a:p>
                      <a:pPr defTabSz="914400">
                        <a:lnSpc>
                          <a:spcPct val="100000"/>
                        </a:lnSpc>
                        <a:tabLst>
                          <a:tab pos="647700" algn="l"/>
                        </a:tabLst>
                        <a:defRPr sz="1800">
                          <a:solidFill>
                            <a:srgbClr val="000000"/>
                          </a:solidFill>
                        </a:defRPr>
                      </a:pPr>
                      <a:r>
                        <a:rPr>
                          <a:solidFill>
                            <a:srgbClr val="6E6759"/>
                          </a:solidFill>
                          <a:latin typeface="Gill Sans Std Bold"/>
                          <a:ea typeface="Gill Sans Std Bold"/>
                          <a:cs typeface="Gill Sans Std Bold"/>
                          <a:sym typeface="Gill Sans Std Bold"/>
                        </a:rPr>
                        <a:t>I
sprachlich-literarisch-künstlerisch</a:t>
                      </a:r>
                    </a:p>
                  </a:txBody>
                  <a:tcPr marL="63500" marR="63500" marT="63500" marB="63500" anchor="ctr" horzOverflow="overflow"/>
                </a:tc>
                <a:tc>
                  <a:txBody>
                    <a:bodyPr/>
                    <a:lstStyle/>
                    <a:p>
                      <a:pPr defTabSz="914400">
                        <a:lnSpc>
                          <a:spcPct val="100000"/>
                        </a:lnSpc>
                        <a:tabLst>
                          <a:tab pos="647700" algn="l"/>
                        </a:tabLst>
                        <a:defRPr sz="1800">
                          <a:solidFill>
                            <a:srgbClr val="6E6759"/>
                          </a:solidFill>
                          <a:latin typeface="Gill Sans Std Bold"/>
                          <a:ea typeface="Gill Sans Std Bold"/>
                          <a:cs typeface="Gill Sans Std Bold"/>
                          <a:sym typeface="Gill Sans Std Bold"/>
                        </a:defRPr>
                      </a:pPr>
                      <a:r>
                        <a:t>Deutsch</a:t>
                      </a:r>
                    </a:p>
                    <a:p>
                      <a:pPr defTabSz="914400">
                        <a:lnSpc>
                          <a:spcPct val="100000"/>
                        </a:lnSpc>
                        <a:tabLst>
                          <a:tab pos="647700" algn="l"/>
                        </a:tabLst>
                        <a:defRPr sz="1800">
                          <a:solidFill>
                            <a:srgbClr val="6E6759"/>
                          </a:solidFill>
                          <a:latin typeface="Gill Sans Std Bold"/>
                          <a:ea typeface="Gill Sans Std Bold"/>
                          <a:cs typeface="Gill Sans Std Bold"/>
                          <a:sym typeface="Gill Sans Std Bold"/>
                        </a:defRPr>
                      </a:pPr>
                      <a:r>
                        <a:t>Fremdsprachen </a:t>
                      </a:r>
                      <a:r>
                        <a:rPr sz="1400"/>
                        <a:t>(Unterricht spätestens ab Kl. 8)</a:t>
                      </a:r>
                    </a:p>
                    <a:p>
                      <a:pPr defTabSz="914400">
                        <a:lnSpc>
                          <a:spcPct val="100000"/>
                        </a:lnSpc>
                        <a:tabLst>
                          <a:tab pos="647700" algn="l"/>
                        </a:tabLst>
                        <a:defRPr sz="1800">
                          <a:solidFill>
                            <a:srgbClr val="6E6759"/>
                          </a:solidFill>
                          <a:latin typeface="Gill Sans Std Bold"/>
                          <a:ea typeface="Gill Sans Std Bold"/>
                          <a:cs typeface="Gill Sans Std Bold"/>
                          <a:sym typeface="Gill Sans Std Bold"/>
                        </a:defRPr>
                      </a:pPr>
                      <a:r>
                        <a:t>Musik, Bildende Kunst</a:t>
                      </a:r>
                    </a:p>
                  </a:txBody>
                  <a:tcPr marL="63500" marR="63500" marT="63500" marB="63500" anchor="ctr" horzOverflow="overflow"/>
                </a:tc>
                <a:tc>
                  <a:txBody>
                    <a:bodyPr/>
                    <a:lstStyle/>
                    <a:p>
                      <a:pPr defTabSz="914400">
                        <a:lnSpc>
                          <a:spcPct val="100000"/>
                        </a:lnSpc>
                        <a:tabLst>
                          <a:tab pos="647700" algn="l"/>
                        </a:tabLst>
                        <a:defRPr sz="1800">
                          <a:solidFill>
                            <a:srgbClr val="000000"/>
                          </a:solidFill>
                        </a:defRPr>
                      </a:pPr>
                      <a:r>
                        <a:rPr>
                          <a:solidFill>
                            <a:srgbClr val="6E6759"/>
                          </a:solidFill>
                          <a:latin typeface="Gill Sans Std Bold"/>
                          <a:ea typeface="Gill Sans Std Bold"/>
                          <a:cs typeface="Gill Sans Std Bold"/>
                          <a:sym typeface="Gill Sans Std Bold"/>
                        </a:rPr>
                        <a:t>Literatur, Literatur und Theater</a:t>
                      </a:r>
                    </a:p>
                  </a:txBody>
                  <a:tcPr marL="63500" marR="63500" marT="63500" marB="63500" anchor="ctr" horzOverflow="overflow"/>
                </a:tc>
                <a:extLst>
                  <a:ext uri="{0D108BD9-81ED-4DB2-BD59-A6C34878D82A}">
                    <a16:rowId xmlns:a16="http://schemas.microsoft.com/office/drawing/2014/main" val="10001"/>
                  </a:ext>
                </a:extLst>
              </a:tr>
              <a:tr h="1409700">
                <a:tc>
                  <a:txBody>
                    <a:bodyPr/>
                    <a:lstStyle/>
                    <a:p>
                      <a:pPr defTabSz="914400">
                        <a:lnSpc>
                          <a:spcPct val="100000"/>
                        </a:lnSpc>
                        <a:tabLst>
                          <a:tab pos="647700" algn="l"/>
                        </a:tabLst>
                        <a:defRPr sz="1800">
                          <a:solidFill>
                            <a:srgbClr val="000000"/>
                          </a:solidFill>
                        </a:defRPr>
                      </a:pPr>
                      <a:r>
                        <a:rPr>
                          <a:solidFill>
                            <a:srgbClr val="B41700"/>
                          </a:solidFill>
                          <a:latin typeface="Gill Sans Std Bold"/>
                          <a:ea typeface="Gill Sans Std Bold"/>
                          <a:cs typeface="Gill Sans Std Bold"/>
                          <a:sym typeface="Gill Sans Std Bold"/>
                        </a:rPr>
                        <a:t>II
gesellschaftswissenschaftlich</a:t>
                      </a:r>
                    </a:p>
                  </a:txBody>
                  <a:tcPr marL="63500" marR="63500" marT="63500" marB="63500" anchor="ctr" horzOverflow="overflow"/>
                </a:tc>
                <a:tc>
                  <a:txBody>
                    <a:bodyPr/>
                    <a:lstStyle/>
                    <a:p>
                      <a:pPr defTabSz="914400">
                        <a:lnSpc>
                          <a:spcPct val="100000"/>
                        </a:lnSpc>
                        <a:tabLst>
                          <a:tab pos="647700" algn="l"/>
                        </a:tabLst>
                        <a:defRPr sz="1800">
                          <a:solidFill>
                            <a:srgbClr val="000000"/>
                          </a:solidFill>
                        </a:defRPr>
                      </a:pPr>
                      <a:r>
                        <a:rPr>
                          <a:solidFill>
                            <a:srgbClr val="B41700"/>
                          </a:solidFill>
                          <a:latin typeface="Gill Sans Std Bold"/>
                          <a:ea typeface="Gill Sans Std Bold"/>
                          <a:cs typeface="Gill Sans Std Bold"/>
                          <a:sym typeface="Gill Sans Std Bold"/>
                        </a:rPr>
                        <a:t>Geschichte, Geographie, Gemeinschaftskunde
Wirtschaft
Religionslehre, Ethik </a:t>
                      </a:r>
                    </a:p>
                  </a:txBody>
                  <a:tcPr marL="63500" marR="63500" marT="63500" marB="63500" anchor="ctr" horzOverflow="overflow"/>
                </a:tc>
                <a:tc>
                  <a:txBody>
                    <a:bodyPr/>
                    <a:lstStyle/>
                    <a:p>
                      <a:pPr defTabSz="914400">
                        <a:lnSpc>
                          <a:spcPct val="100000"/>
                        </a:lnSpc>
                        <a:tabLst>
                          <a:tab pos="647700" algn="l"/>
                        </a:tabLst>
                        <a:defRPr sz="1800">
                          <a:solidFill>
                            <a:srgbClr val="000000"/>
                          </a:solidFill>
                        </a:defRPr>
                      </a:pPr>
                      <a:r>
                        <a:rPr>
                          <a:solidFill>
                            <a:srgbClr val="B41700"/>
                          </a:solidFill>
                          <a:latin typeface="Gill Sans Std Bold"/>
                          <a:ea typeface="Gill Sans Std Bold"/>
                          <a:cs typeface="Gill Sans Std Bold"/>
                          <a:sym typeface="Gill Sans Std Bold"/>
                        </a:rPr>
                        <a:t>Philosophie, Psychologie</a:t>
                      </a:r>
                    </a:p>
                  </a:txBody>
                  <a:tcPr marL="63500" marR="63500" marT="63500" marB="63500" anchor="ctr" horzOverflow="overflow"/>
                </a:tc>
                <a:extLst>
                  <a:ext uri="{0D108BD9-81ED-4DB2-BD59-A6C34878D82A}">
                    <a16:rowId xmlns:a16="http://schemas.microsoft.com/office/drawing/2014/main" val="10002"/>
                  </a:ext>
                </a:extLst>
              </a:tr>
              <a:tr h="1440259">
                <a:tc>
                  <a:txBody>
                    <a:bodyPr/>
                    <a:lstStyle/>
                    <a:p>
                      <a:pPr defTabSz="914400">
                        <a:lnSpc>
                          <a:spcPct val="100000"/>
                        </a:lnSpc>
                        <a:tabLst>
                          <a:tab pos="647700" algn="l"/>
                        </a:tabLst>
                        <a:defRPr sz="1800">
                          <a:solidFill>
                            <a:srgbClr val="000000"/>
                          </a:solidFill>
                        </a:defRPr>
                      </a:pPr>
                      <a:r>
                        <a:rPr>
                          <a:solidFill>
                            <a:srgbClr val="4A6291"/>
                          </a:solidFill>
                          <a:latin typeface="Gill Sans Std Bold"/>
                          <a:ea typeface="Gill Sans Std Bold"/>
                          <a:cs typeface="Gill Sans Std Bold"/>
                          <a:sym typeface="Gill Sans Std Bold"/>
                        </a:rPr>
                        <a:t>III
mathematisch-naturwissenschaftlich-technisch</a:t>
                      </a:r>
                    </a:p>
                  </a:txBody>
                  <a:tcPr marL="63500" marR="63500" marT="63500" marB="63500" anchor="ctr" horzOverflow="overflow"/>
                </a:tc>
                <a:tc>
                  <a:txBody>
                    <a:bodyPr/>
                    <a:lstStyle/>
                    <a:p>
                      <a:pPr defTabSz="914400">
                        <a:lnSpc>
                          <a:spcPct val="100000"/>
                        </a:lnSpc>
                        <a:tabLst>
                          <a:tab pos="647700" algn="l"/>
                        </a:tabLst>
                        <a:defRPr sz="1800">
                          <a:solidFill>
                            <a:srgbClr val="000000"/>
                          </a:solidFill>
                        </a:defRPr>
                      </a:pPr>
                      <a:r>
                        <a:rPr>
                          <a:solidFill>
                            <a:srgbClr val="4A6291"/>
                          </a:solidFill>
                          <a:latin typeface="Gill Sans Std Bold"/>
                          <a:ea typeface="Gill Sans Std Bold"/>
                          <a:cs typeface="Gill Sans Std Bold"/>
                          <a:sym typeface="Gill Sans Std Bold"/>
                        </a:rPr>
                        <a:t>Mathematik, Biologie, Chemie, Physik, NwT (mit einer weiteren Naturwissenschaft)</a:t>
                      </a:r>
                    </a:p>
                  </a:txBody>
                  <a:tcPr marL="63500" marR="63500" marT="63500" marB="63500" anchor="ctr" horzOverflow="overflow"/>
                </a:tc>
                <a:tc>
                  <a:txBody>
                    <a:bodyPr/>
                    <a:lstStyle/>
                    <a:p>
                      <a:pPr defTabSz="914400">
                        <a:lnSpc>
                          <a:spcPct val="100000"/>
                        </a:lnSpc>
                        <a:tabLst>
                          <a:tab pos="647700" algn="l"/>
                        </a:tabLst>
                        <a:defRPr sz="1800">
                          <a:solidFill>
                            <a:srgbClr val="000000"/>
                          </a:solidFill>
                        </a:defRPr>
                      </a:pPr>
                      <a:r>
                        <a:rPr>
                          <a:solidFill>
                            <a:srgbClr val="4A6291"/>
                          </a:solidFill>
                          <a:latin typeface="Gill Sans Std Bold"/>
                          <a:ea typeface="Gill Sans Std Bold"/>
                          <a:cs typeface="Gill Sans Std Bold"/>
                          <a:sym typeface="Gill Sans Std Bold"/>
                        </a:rPr>
                        <a:t>Vertiefung Mathematik, Astronomie, Informatik</a:t>
                      </a:r>
                    </a:p>
                  </a:txBody>
                  <a:tcPr marL="63500" marR="63500" marT="63500" marB="63500" anchor="ctr" horzOverflow="overflow"/>
                </a:tc>
                <a:extLst>
                  <a:ext uri="{0D108BD9-81ED-4DB2-BD59-A6C34878D82A}">
                    <a16:rowId xmlns:a16="http://schemas.microsoft.com/office/drawing/2014/main" val="10003"/>
                  </a:ext>
                </a:extLst>
              </a:tr>
              <a:tr h="606425">
                <a:tc>
                  <a:txBody>
                    <a:bodyPr/>
                    <a:lstStyle/>
                    <a:p>
                      <a:pPr defTabSz="914400">
                        <a:lnSpc>
                          <a:spcPct val="100000"/>
                        </a:lnSpc>
                        <a:tabLst>
                          <a:tab pos="647700" algn="l"/>
                        </a:tabLst>
                        <a:defRPr sz="1800">
                          <a:solidFill>
                            <a:srgbClr val="000000"/>
                          </a:solidFill>
                        </a:defRPr>
                      </a:pPr>
                      <a:r>
                        <a:rPr>
                          <a:solidFill>
                            <a:srgbClr val="EBEBEB"/>
                          </a:solidFill>
                          <a:latin typeface="Gill Sans Std Bold"/>
                          <a:ea typeface="Gill Sans Std Bold"/>
                          <a:cs typeface="Gill Sans Std Bold"/>
                          <a:sym typeface="Gill Sans Std Bold"/>
                        </a:rPr>
                        <a:t>ohne Zuordnung</a:t>
                      </a:r>
                    </a:p>
                  </a:txBody>
                  <a:tcPr marL="50800" marR="50800" marT="50800" marB="50800" anchor="ctr" horzOverflow="overflow">
                    <a:solidFill>
                      <a:srgbClr val="BF383F"/>
                    </a:solidFill>
                  </a:tcPr>
                </a:tc>
                <a:tc>
                  <a:txBody>
                    <a:bodyPr/>
                    <a:lstStyle/>
                    <a:p>
                      <a:pPr defTabSz="914400">
                        <a:lnSpc>
                          <a:spcPct val="100000"/>
                        </a:lnSpc>
                        <a:tabLst>
                          <a:tab pos="647700" algn="l"/>
                        </a:tabLst>
                        <a:defRPr sz="1800">
                          <a:solidFill>
                            <a:srgbClr val="000000"/>
                          </a:solidFill>
                        </a:defRPr>
                      </a:pPr>
                      <a:r>
                        <a:rPr>
                          <a:solidFill>
                            <a:srgbClr val="EBEBEB"/>
                          </a:solidFill>
                          <a:latin typeface="Gill Sans Std Bold"/>
                          <a:ea typeface="Gill Sans Std Bold"/>
                          <a:cs typeface="Gill Sans Std Bold"/>
                          <a:sym typeface="Gill Sans Std Bold"/>
                        </a:rPr>
                        <a:t>Sport</a:t>
                      </a:r>
                    </a:p>
                  </a:txBody>
                  <a:tcPr marL="50800" marR="50800" marT="50800" marB="50800" anchor="ctr" horzOverflow="overflow">
                    <a:solidFill>
                      <a:srgbClr val="BF383F"/>
                    </a:solidFill>
                  </a:tcPr>
                </a:tc>
                <a:tc>
                  <a:txBody>
                    <a:bodyPr/>
                    <a:lstStyle/>
                    <a:p>
                      <a:pPr defTabSz="914400">
                        <a:lnSpc>
                          <a:spcPct val="100000"/>
                        </a:lnSpc>
                        <a:tabLst>
                          <a:tab pos="647700" algn="l"/>
                        </a:tabLst>
                        <a:defRPr sz="2800">
                          <a:solidFill>
                            <a:srgbClr val="9AB53F"/>
                          </a:solidFill>
                          <a:latin typeface="Gill Sans Std Bold"/>
                          <a:ea typeface="Gill Sans Std Bold"/>
                          <a:cs typeface="Gill Sans Std Bold"/>
                          <a:sym typeface="Gill Sans Std Bold"/>
                        </a:defRPr>
                      </a:pPr>
                      <a:endParaRPr/>
                    </a:p>
                  </a:txBody>
                  <a:tcPr marL="63500" marR="63500" marT="63500" marB="63500" anchor="ctr" horzOverflow="overflow">
                    <a:solidFill>
                      <a:srgbClr val="BF383F"/>
                    </a:solidFill>
                  </a:tcPr>
                </a:tc>
                <a:extLst>
                  <a:ext uri="{0D108BD9-81ED-4DB2-BD59-A6C34878D82A}">
                    <a16:rowId xmlns:a16="http://schemas.microsoft.com/office/drawing/2014/main" val="10004"/>
                  </a:ext>
                </a:extLst>
              </a:tr>
            </a:tbl>
          </a:graphicData>
        </a:graphic>
      </p:graphicFrame>
      <p:sp>
        <p:nvSpPr>
          <p:cNvPr id="340" name="So verteilen sich die Fächer in der Kursstufe"/>
          <p:cNvSpPr txBox="1"/>
          <p:nvPr/>
        </p:nvSpPr>
        <p:spPr>
          <a:xfrm>
            <a:off x="2451100" y="965200"/>
            <a:ext cx="8102600" cy="698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buClr>
                <a:srgbClr val="000000"/>
              </a:buClr>
              <a:buFont typeface="Gill Sans"/>
            </a:lvl1pPr>
          </a:lstStyle>
          <a:p>
            <a:r>
              <a:t>So verteilen sich die Fächer in der Kursstufe</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337"/>
                                        </p:tgtEl>
                                        <p:attrNameLst>
                                          <p:attrName>style.visibility</p:attrName>
                                        </p:attrNameLst>
                                      </p:cBhvr>
                                      <p:to>
                                        <p:strVal val="visible"/>
                                      </p:to>
                                    </p:set>
                                  </p:childTnLst>
                                </p:cTn>
                              </p:par>
                            </p:childTnLst>
                          </p:cTn>
                        </p:par>
                        <p:par>
                          <p:cTn id="7" fill="hold">
                            <p:stCondLst>
                              <p:cond delay="0"/>
                            </p:stCondLst>
                            <p:childTnLst>
                              <p:par>
                                <p:cTn id="8" presetID="9" presetClass="entr" fill="hold" grpId="2" nodeType="afterEffect">
                                  <p:stCondLst>
                                    <p:cond delay="0"/>
                                  </p:stCondLst>
                                  <p:iterate type="lt">
                                    <p:tmAbs val="0"/>
                                  </p:iterate>
                                  <p:childTnLst>
                                    <p:set>
                                      <p:cBhvr>
                                        <p:cTn id="9" fill="hold"/>
                                        <p:tgtEl>
                                          <p:spTgt spid="340">
                                            <p:bg/>
                                          </p:spTgt>
                                        </p:tgtEl>
                                        <p:attrNameLst>
                                          <p:attrName>style.visibility</p:attrName>
                                        </p:attrNameLst>
                                      </p:cBhvr>
                                      <p:to>
                                        <p:strVal val="visible"/>
                                      </p:to>
                                    </p:set>
                                    <p:animEffect transition="in" filter="dissolve">
                                      <p:cBhvr>
                                        <p:cTn id="10" dur="2000"/>
                                        <p:tgtEl>
                                          <p:spTgt spid="340">
                                            <p:bg/>
                                          </p:spTgt>
                                        </p:tgtEl>
                                      </p:cBhvr>
                                    </p:animEffect>
                                  </p:childTnLst>
                                </p:cTn>
                              </p:par>
                              <p:par>
                                <p:cTn id="11" presetID="9" presetClass="entr" presetSubtype="0" fill="hold" grpId="2" nodeType="withEffect">
                                  <p:stCondLst>
                                    <p:cond delay="0"/>
                                  </p:stCondLst>
                                  <p:iterate type="lt">
                                    <p:tmAbs val="0"/>
                                  </p:iterate>
                                  <p:childTnLst>
                                    <p:set>
                                      <p:cBhvr>
                                        <p:cTn id="12" fill="hold"/>
                                        <p:tgtEl>
                                          <p:spTgt spid="340">
                                            <p:txEl>
                                              <p:pRg st="0" end="0"/>
                                            </p:txEl>
                                          </p:spTgt>
                                        </p:tgtEl>
                                        <p:attrNameLst>
                                          <p:attrName>style.visibility</p:attrName>
                                        </p:attrNameLst>
                                      </p:cBhvr>
                                      <p:to>
                                        <p:strVal val="visible"/>
                                      </p:to>
                                    </p:set>
                                    <p:animEffect transition="in" filter="dissolve">
                                      <p:cBhvr>
                                        <p:cTn id="13" dur="2000"/>
                                        <p:tgtEl>
                                          <p:spTgt spid="340">
                                            <p:txEl>
                                              <p:pRg st="0" end="0"/>
                                            </p:txEl>
                                          </p:spTgt>
                                        </p:tgtEl>
                                      </p:cBhvr>
                                    </p:animEffect>
                                  </p:childTnLst>
                                </p:cTn>
                              </p:par>
                            </p:childTnLst>
                          </p:cTn>
                        </p:par>
                        <p:par>
                          <p:cTn id="14" fill="hold">
                            <p:stCondLst>
                              <p:cond delay="2000"/>
                            </p:stCondLst>
                            <p:childTnLst>
                              <p:par>
                                <p:cTn id="15" presetID="2" presetClass="entr" presetSubtype="1" fill="hold" grpId="3" nodeType="afterEffect">
                                  <p:stCondLst>
                                    <p:cond delay="0"/>
                                  </p:stCondLst>
                                  <p:iterate>
                                    <p:tmAbs val="0"/>
                                  </p:iterate>
                                  <p:childTnLst>
                                    <p:set>
                                      <p:cBhvr>
                                        <p:cTn id="16" fill="hold"/>
                                        <p:tgtEl>
                                          <p:spTgt spid="339"/>
                                        </p:tgtEl>
                                        <p:attrNameLst>
                                          <p:attrName>style.visibility</p:attrName>
                                        </p:attrNameLst>
                                      </p:cBhvr>
                                      <p:to>
                                        <p:strVal val="visible"/>
                                      </p:to>
                                    </p:set>
                                    <p:anim calcmode="lin" valueType="num">
                                      <p:cBhvr>
                                        <p:cTn id="17" dur="2000" fill="hold"/>
                                        <p:tgtEl>
                                          <p:spTgt spid="339"/>
                                        </p:tgtEl>
                                        <p:attrNameLst>
                                          <p:attrName>ppt_x</p:attrName>
                                        </p:attrNameLst>
                                      </p:cBhvr>
                                      <p:tavLst>
                                        <p:tav tm="0">
                                          <p:val>
                                            <p:strVal val="#ppt_x"/>
                                          </p:val>
                                        </p:tav>
                                        <p:tav tm="100000">
                                          <p:val>
                                            <p:strVal val="#ppt_x"/>
                                          </p:val>
                                        </p:tav>
                                      </p:tavLst>
                                    </p:anim>
                                    <p:anim calcmode="lin" valueType="num">
                                      <p:cBhvr>
                                        <p:cTn id="18" dur="2000" fill="hold"/>
                                        <p:tgtEl>
                                          <p:spTgt spid="339"/>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fill="hold" grpId="4" nodeType="clickEffect">
                                  <p:stCondLst>
                                    <p:cond delay="0"/>
                                  </p:stCondLst>
                                  <p:iterate type="lt">
                                    <p:tmAbs val="0"/>
                                  </p:iterate>
                                  <p:childTnLst>
                                    <p:set>
                                      <p:cBhvr>
                                        <p:cTn id="22" fill="hold"/>
                                        <p:tgtEl>
                                          <p:spTgt spid="338"/>
                                        </p:tgtEl>
                                        <p:attrNameLst>
                                          <p:attrName>style.visibility</p:attrName>
                                        </p:attrNameLst>
                                      </p:cBhvr>
                                      <p:to>
                                        <p:strVal val="visible"/>
                                      </p:to>
                                    </p:set>
                                    <p:animEffect transition="in" filter="dissolve">
                                      <p:cBhvr>
                                        <p:cTn id="23" dur="2000"/>
                                        <p:tgtEl>
                                          <p:spTgt spid="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 grpId="1" animBg="1" advAuto="0"/>
      <p:bldP spid="338" grpId="4" animBg="1" advAuto="0"/>
      <p:bldP spid="339" grpId="3" animBg="1" advAuto="0"/>
      <p:bldP spid="340" grpId="2"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F978"/>
            </a:gs>
            <a:gs pos="100000">
              <a:srgbClr val="199012"/>
            </a:gs>
          </a:gsLst>
          <a:lin ang="5400000" scaled="0"/>
        </a:gradFill>
        <a:effectLst/>
      </p:bgPr>
    </p:bg>
    <p:spTree>
      <p:nvGrpSpPr>
        <p:cNvPr id="1" name=""/>
        <p:cNvGrpSpPr/>
        <p:nvPr/>
      </p:nvGrpSpPr>
      <p:grpSpPr>
        <a:xfrm>
          <a:off x="0" y="0"/>
          <a:ext cx="0" cy="0"/>
          <a:chOff x="0" y="0"/>
          <a:chExt cx="0" cy="0"/>
        </a:xfrm>
      </p:grpSpPr>
      <p:sp>
        <p:nvSpPr>
          <p:cNvPr id="342" name="Drei fünfstündige Kurse (Leistungsfächer)…"/>
          <p:cNvSpPr txBox="1">
            <a:spLocks noGrp="1"/>
          </p:cNvSpPr>
          <p:nvPr>
            <p:ph type="body" sz="half" idx="1"/>
          </p:nvPr>
        </p:nvSpPr>
        <p:spPr>
          <a:xfrm>
            <a:off x="1968500" y="1917700"/>
            <a:ext cx="9055100" cy="4096544"/>
          </a:xfrm>
          <a:prstGeom prst="rect">
            <a:avLst/>
          </a:prstGeom>
        </p:spPr>
        <p:txBody>
          <a:bodyPr/>
          <a:lstStyle/>
          <a:p>
            <a:pPr>
              <a:buClrTx/>
              <a:buSzPct val="100000"/>
              <a:buFontTx/>
              <a:buAutoNum type="arabicPeriod"/>
              <a:defRPr u="sng">
                <a:solidFill>
                  <a:srgbClr val="BB280F"/>
                </a:solidFill>
                <a:latin typeface="Helvetica Neue"/>
                <a:ea typeface="Helvetica Neue"/>
                <a:cs typeface="Helvetica Neue"/>
                <a:sym typeface="Helvetica Neue"/>
              </a:defRPr>
            </a:pPr>
            <a:r>
              <a:t>Drei fünfstündige Kurse (Leistungsfächer)</a:t>
            </a:r>
          </a:p>
          <a:p>
            <a:pPr>
              <a:buSzPct val="37866"/>
              <a:buBlip>
                <a:blip r:embed="rId3"/>
              </a:buBlip>
            </a:pPr>
            <a:r>
              <a:t>Zwei der drei Leistungsfächer sind Deutsch, Mathematik, eine Fremdsprache* oder eine Naturwissenschaft</a:t>
            </a:r>
          </a:p>
          <a:p>
            <a:pPr>
              <a:buSzPct val="37866"/>
              <a:buBlip>
                <a:blip r:embed="rId3"/>
              </a:buBlip>
            </a:pPr>
            <a:r>
              <a:t>Wählen Sie weder Deutsch noch Mathematik muss das dritte Leistungsfach aus dem gesellschaftswissenschaftlichen Bereich sein**</a:t>
            </a:r>
          </a:p>
        </p:txBody>
      </p:sp>
      <p:sp>
        <p:nvSpPr>
          <p:cNvPr id="343" name="Welche Kurse sind verpflichtend?"/>
          <p:cNvSpPr txBox="1"/>
          <p:nvPr/>
        </p:nvSpPr>
        <p:spPr>
          <a:xfrm>
            <a:off x="1437018" y="958850"/>
            <a:ext cx="10121901" cy="723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300">
                <a:solidFill>
                  <a:srgbClr val="B41700"/>
                </a:solidFill>
              </a:defRPr>
            </a:lvl1pPr>
          </a:lstStyle>
          <a:p>
            <a:r>
              <a:t>Welche Kurse sind verpflichtend?</a:t>
            </a:r>
          </a:p>
        </p:txBody>
      </p:sp>
      <p:sp>
        <p:nvSpPr>
          <p:cNvPr id="344" name="2"/>
          <p:cNvSpPr txBox="1"/>
          <p:nvPr/>
        </p:nvSpPr>
        <p:spPr>
          <a:xfrm>
            <a:off x="12016118" y="92710"/>
            <a:ext cx="774701" cy="652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300">
                <a:solidFill>
                  <a:srgbClr val="005E00"/>
                </a:solidFill>
                <a:latin typeface="Avenir LT Std 65 Medium"/>
                <a:ea typeface="Avenir LT Std 65 Medium"/>
                <a:cs typeface="Avenir LT Std 65 Medium"/>
                <a:sym typeface="Avenir LT Std 65 Medium"/>
              </a:defRPr>
            </a:lvl1pPr>
          </a:lstStyle>
          <a:p>
            <a:r>
              <a:t>2</a:t>
            </a:r>
          </a:p>
        </p:txBody>
      </p:sp>
      <p:sp>
        <p:nvSpPr>
          <p:cNvPr id="345" name="*diese Fremdsprache muss spätestens ab Klasse 8 besucht worden sein!…"/>
          <p:cNvSpPr txBox="1"/>
          <p:nvPr/>
        </p:nvSpPr>
        <p:spPr>
          <a:xfrm>
            <a:off x="2486124" y="6934200"/>
            <a:ext cx="7632701" cy="1524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defTabSz="457200">
              <a:lnSpc>
                <a:spcPts val="2700"/>
              </a:lnSpc>
              <a:tabLst>
                <a:tab pos="1066800" algn="l"/>
              </a:tabLst>
              <a:defRPr sz="2300">
                <a:solidFill>
                  <a:srgbClr val="FF2600"/>
                </a:solidFill>
                <a:uFill>
                  <a:solidFill>
                    <a:srgbClr val="FF2600"/>
                  </a:solidFill>
                </a:uFill>
                <a:latin typeface="Corbel"/>
                <a:ea typeface="Corbel"/>
                <a:cs typeface="Corbel"/>
                <a:sym typeface="Corbel"/>
              </a:defRPr>
            </a:pPr>
            <a:r>
              <a:t>*diese Fremdsprache muss </a:t>
            </a:r>
            <a:r>
              <a:rPr b="1"/>
              <a:t>spätestens</a:t>
            </a:r>
            <a:r>
              <a:t> ab Klasse 8 besucht worden sein!</a:t>
            </a:r>
          </a:p>
          <a:p>
            <a:pPr algn="l" defTabSz="457200">
              <a:lnSpc>
                <a:spcPts val="2700"/>
              </a:lnSpc>
              <a:tabLst>
                <a:tab pos="1066800" algn="l"/>
              </a:tabLst>
              <a:defRPr sz="2300">
                <a:solidFill>
                  <a:srgbClr val="FF2600"/>
                </a:solidFill>
                <a:uFill>
                  <a:solidFill>
                    <a:srgbClr val="FF2600"/>
                  </a:solidFill>
                </a:uFill>
                <a:latin typeface="Corbel"/>
                <a:ea typeface="Corbel"/>
                <a:cs typeface="Corbel"/>
                <a:sym typeface="Corbel"/>
              </a:defRPr>
            </a:pPr>
            <a:r>
              <a:t>** da sonst nicht alle Aufgabenfelder in der Abiturprüfung abgedeckt sind</a:t>
            </a:r>
          </a:p>
        </p:txBody>
      </p:sp>
      <p:sp>
        <p:nvSpPr>
          <p:cNvPr id="346" name="Linie"/>
          <p:cNvSpPr/>
          <p:nvPr/>
        </p:nvSpPr>
        <p:spPr>
          <a:xfrm>
            <a:off x="2489200" y="6921500"/>
            <a:ext cx="4712402" cy="1"/>
          </a:xfrm>
          <a:prstGeom prst="line">
            <a:avLst/>
          </a:prstGeom>
          <a:ln w="25400">
            <a:solidFill>
              <a:srgbClr val="FF2600"/>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endParaRP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type="lt">
                                    <p:tmAbs val="0"/>
                                  </p:iterate>
                                  <p:childTnLst>
                                    <p:set>
                                      <p:cBhvr>
                                        <p:cTn id="6" fill="hold"/>
                                        <p:tgtEl>
                                          <p:spTgt spid="342">
                                            <p:bg/>
                                          </p:spTgt>
                                        </p:tgtEl>
                                        <p:attrNameLst>
                                          <p:attrName>style.visibility</p:attrName>
                                        </p:attrNameLst>
                                      </p:cBhvr>
                                      <p:to>
                                        <p:strVal val="visible"/>
                                      </p:to>
                                    </p:set>
                                    <p:animEffect transition="in" filter="dissolve">
                                      <p:cBhvr>
                                        <p:cTn id="7" dur="2000"/>
                                        <p:tgtEl>
                                          <p:spTgt spid="342">
                                            <p:bg/>
                                          </p:spTgt>
                                        </p:tgtEl>
                                      </p:cBhvr>
                                    </p:animEffect>
                                  </p:childTnLst>
                                </p:cTn>
                              </p:par>
                              <p:par>
                                <p:cTn id="8" presetID="9" presetClass="entr" presetSubtype="0" fill="hold" grpId="1" nodeType="withEffect">
                                  <p:stCondLst>
                                    <p:cond delay="0"/>
                                  </p:stCondLst>
                                  <p:iterate type="lt">
                                    <p:tmAbs val="0"/>
                                  </p:iterate>
                                  <p:childTnLst>
                                    <p:set>
                                      <p:cBhvr>
                                        <p:cTn id="9" fill="hold"/>
                                        <p:tgtEl>
                                          <p:spTgt spid="342">
                                            <p:txEl>
                                              <p:pRg st="0" end="0"/>
                                            </p:txEl>
                                          </p:spTgt>
                                        </p:tgtEl>
                                        <p:attrNameLst>
                                          <p:attrName>style.visibility</p:attrName>
                                        </p:attrNameLst>
                                      </p:cBhvr>
                                      <p:to>
                                        <p:strVal val="visible"/>
                                      </p:to>
                                    </p:set>
                                    <p:animEffect transition="in" filter="dissolve">
                                      <p:cBhvr>
                                        <p:cTn id="10" dur="2000"/>
                                        <p:tgtEl>
                                          <p:spTgt spid="34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type="lt">
                                    <p:tmAbs val="0"/>
                                  </p:iterate>
                                  <p:childTnLst>
                                    <p:set>
                                      <p:cBhvr>
                                        <p:cTn id="14" fill="hold"/>
                                        <p:tgtEl>
                                          <p:spTgt spid="342">
                                            <p:txEl>
                                              <p:pRg st="1" end="1"/>
                                            </p:txEl>
                                          </p:spTgt>
                                        </p:tgtEl>
                                        <p:attrNameLst>
                                          <p:attrName>style.visibility</p:attrName>
                                        </p:attrNameLst>
                                      </p:cBhvr>
                                      <p:to>
                                        <p:strVal val="visible"/>
                                      </p:to>
                                    </p:set>
                                    <p:animEffect transition="in" filter="dissolve">
                                      <p:cBhvr>
                                        <p:cTn id="15" dur="2000"/>
                                        <p:tgtEl>
                                          <p:spTgt spid="34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type="lt">
                                    <p:tmAbs val="0"/>
                                  </p:iterate>
                                  <p:childTnLst>
                                    <p:set>
                                      <p:cBhvr>
                                        <p:cTn id="19" fill="hold"/>
                                        <p:tgtEl>
                                          <p:spTgt spid="342">
                                            <p:txEl>
                                              <p:pRg st="2" end="2"/>
                                            </p:txEl>
                                          </p:spTgt>
                                        </p:tgtEl>
                                        <p:attrNameLst>
                                          <p:attrName>style.visibility</p:attrName>
                                        </p:attrNameLst>
                                      </p:cBhvr>
                                      <p:to>
                                        <p:strVal val="visible"/>
                                      </p:to>
                                    </p:set>
                                    <p:animEffect transition="in" filter="dissolve">
                                      <p:cBhvr>
                                        <p:cTn id="20" dur="2000"/>
                                        <p:tgtEl>
                                          <p:spTgt spid="342">
                                            <p:txEl>
                                              <p:pRg st="2" end="2"/>
                                            </p:txEl>
                                          </p:spTgt>
                                        </p:tgtEl>
                                      </p:cBhvr>
                                    </p:animEffect>
                                  </p:childTnLst>
                                </p:cTn>
                              </p:par>
                            </p:childTnLst>
                          </p:cTn>
                        </p:par>
                        <p:par>
                          <p:cTn id="21" fill="hold">
                            <p:stCondLst>
                              <p:cond delay="2000"/>
                            </p:stCondLst>
                            <p:childTnLst>
                              <p:par>
                                <p:cTn id="22" presetID="2" presetClass="entr" presetSubtype="8" fill="hold" grpId="2" nodeType="afterEffect">
                                  <p:stCondLst>
                                    <p:cond delay="0"/>
                                  </p:stCondLst>
                                  <p:iterate type="lt">
                                    <p:tmAbs val="0"/>
                                  </p:iterate>
                                  <p:childTnLst>
                                    <p:set>
                                      <p:cBhvr>
                                        <p:cTn id="23" fill="hold"/>
                                        <p:tgtEl>
                                          <p:spTgt spid="346"/>
                                        </p:tgtEl>
                                        <p:attrNameLst>
                                          <p:attrName>style.visibility</p:attrName>
                                        </p:attrNameLst>
                                      </p:cBhvr>
                                      <p:to>
                                        <p:strVal val="visible"/>
                                      </p:to>
                                    </p:set>
                                    <p:anim calcmode="lin" valueType="num">
                                      <p:cBhvr>
                                        <p:cTn id="24" dur="2000" fill="hold"/>
                                        <p:tgtEl>
                                          <p:spTgt spid="346"/>
                                        </p:tgtEl>
                                        <p:attrNameLst>
                                          <p:attrName>ppt_x</p:attrName>
                                        </p:attrNameLst>
                                      </p:cBhvr>
                                      <p:tavLst>
                                        <p:tav tm="0">
                                          <p:val>
                                            <p:strVal val="0-#ppt_w/2"/>
                                          </p:val>
                                        </p:tav>
                                        <p:tav tm="100000">
                                          <p:val>
                                            <p:strVal val="#ppt_x"/>
                                          </p:val>
                                        </p:tav>
                                      </p:tavLst>
                                    </p:anim>
                                    <p:anim calcmode="lin" valueType="num">
                                      <p:cBhvr>
                                        <p:cTn id="25" dur="2000" fill="hold"/>
                                        <p:tgtEl>
                                          <p:spTgt spid="346"/>
                                        </p:tgtEl>
                                        <p:attrNameLst>
                                          <p:attrName>ppt_y</p:attrName>
                                        </p:attrNameLst>
                                      </p:cBhvr>
                                      <p:tavLst>
                                        <p:tav tm="0">
                                          <p:val>
                                            <p:strVal val="#ppt_y"/>
                                          </p:val>
                                        </p:tav>
                                        <p:tav tm="100000">
                                          <p:val>
                                            <p:strVal val="#ppt_y"/>
                                          </p:val>
                                        </p:tav>
                                      </p:tavLst>
                                    </p:anim>
                                  </p:childTnLst>
                                </p:cTn>
                              </p:par>
                            </p:childTnLst>
                          </p:cTn>
                        </p:par>
                        <p:par>
                          <p:cTn id="26" fill="hold">
                            <p:stCondLst>
                              <p:cond delay="4000"/>
                            </p:stCondLst>
                            <p:childTnLst>
                              <p:par>
                                <p:cTn id="27" presetID="23" presetClass="entr" presetSubtype="16" fill="hold" grpId="3" nodeType="afterEffect">
                                  <p:stCondLst>
                                    <p:cond delay="0"/>
                                  </p:stCondLst>
                                  <p:iterate>
                                    <p:tmAbs val="0"/>
                                  </p:iterate>
                                  <p:childTnLst>
                                    <p:set>
                                      <p:cBhvr>
                                        <p:cTn id="28" fill="hold"/>
                                        <p:tgtEl>
                                          <p:spTgt spid="345"/>
                                        </p:tgtEl>
                                        <p:attrNameLst>
                                          <p:attrName>style.visibility</p:attrName>
                                        </p:attrNameLst>
                                      </p:cBhvr>
                                      <p:to>
                                        <p:strVal val="visible"/>
                                      </p:to>
                                    </p:set>
                                    <p:anim calcmode="lin" valueType="num">
                                      <p:cBhvr>
                                        <p:cTn id="29" dur="2000" fill="hold"/>
                                        <p:tgtEl>
                                          <p:spTgt spid="345"/>
                                        </p:tgtEl>
                                        <p:attrNameLst>
                                          <p:attrName>ppt_w</p:attrName>
                                        </p:attrNameLst>
                                      </p:cBhvr>
                                      <p:tavLst>
                                        <p:tav tm="0">
                                          <p:val>
                                            <p:fltVal val="0"/>
                                          </p:val>
                                        </p:tav>
                                        <p:tav tm="100000">
                                          <p:val>
                                            <p:strVal val="#ppt_w"/>
                                          </p:val>
                                        </p:tav>
                                      </p:tavLst>
                                    </p:anim>
                                    <p:anim calcmode="lin" valueType="num">
                                      <p:cBhvr>
                                        <p:cTn id="30" dur="2000" fill="hold"/>
                                        <p:tgtEl>
                                          <p:spTgt spid="3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1" build="p" bldLvl="5" animBg="1" advAuto="0"/>
      <p:bldP spid="345" grpId="3" animBg="1" advAuto="0"/>
      <p:bldP spid="346" grpId="2"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F978"/>
            </a:gs>
            <a:gs pos="100000">
              <a:srgbClr val="199012"/>
            </a:gs>
          </a:gsLst>
          <a:lin ang="5400000" scaled="0"/>
        </a:gradFill>
        <a:effectLst/>
      </p:bgPr>
    </p:bg>
    <p:spTree>
      <p:nvGrpSpPr>
        <p:cNvPr id="1" name=""/>
        <p:cNvGrpSpPr/>
        <p:nvPr/>
      </p:nvGrpSpPr>
      <p:grpSpPr>
        <a:xfrm>
          <a:off x="0" y="0"/>
          <a:ext cx="0" cy="0"/>
          <a:chOff x="0" y="0"/>
          <a:chExt cx="0" cy="0"/>
        </a:xfrm>
      </p:grpSpPr>
      <p:sp>
        <p:nvSpPr>
          <p:cNvPr id="350" name="Dreistündige Basiskurse in:…"/>
          <p:cNvSpPr txBox="1">
            <a:spLocks noGrp="1"/>
          </p:cNvSpPr>
          <p:nvPr>
            <p:ph type="body" idx="1"/>
          </p:nvPr>
        </p:nvSpPr>
        <p:spPr>
          <a:xfrm>
            <a:off x="1974850" y="1689100"/>
            <a:ext cx="9055100" cy="7103468"/>
          </a:xfrm>
          <a:prstGeom prst="rect">
            <a:avLst/>
          </a:prstGeom>
        </p:spPr>
        <p:txBody>
          <a:bodyPr/>
          <a:lstStyle/>
          <a:p>
            <a:pPr>
              <a:buClrTx/>
              <a:buSzPct val="100000"/>
              <a:buFontTx/>
              <a:buAutoNum type="arabicPeriod" startAt="2"/>
              <a:defRPr u="sng">
                <a:solidFill>
                  <a:srgbClr val="BB280F"/>
                </a:solidFill>
                <a:latin typeface="Helvetica Neue"/>
                <a:ea typeface="Helvetica Neue"/>
                <a:cs typeface="Helvetica Neue"/>
                <a:sym typeface="Helvetica Neue"/>
              </a:defRPr>
            </a:pPr>
            <a:r>
              <a:t>Dreistündige Basiskurse in: </a:t>
            </a:r>
          </a:p>
          <a:p>
            <a:pPr>
              <a:buSzPct val="37866"/>
              <a:buBlip>
                <a:blip r:embed="rId2"/>
              </a:buBlip>
            </a:pPr>
            <a:r>
              <a:t>Deutsch, soweit nicht Leistungsfach (vier Halbjahre)</a:t>
            </a:r>
          </a:p>
          <a:p>
            <a:pPr>
              <a:buSzPct val="37866"/>
              <a:buBlip>
                <a:blip r:embed="rId2"/>
              </a:buBlip>
            </a:pPr>
            <a:r>
              <a:t>Mathematik, soweit nicht Leistungsfach (vier Halbjahre)</a:t>
            </a:r>
          </a:p>
          <a:p>
            <a:pPr>
              <a:buSzPct val="37866"/>
              <a:buBlip>
                <a:blip r:embed="rId2"/>
              </a:buBlip>
            </a:pPr>
            <a:r>
              <a:t>Eine Fremdsprache, soweit nicht Leistungsfach (vier Halbjahre)</a:t>
            </a:r>
          </a:p>
          <a:p>
            <a:pPr>
              <a:buSzPct val="37866"/>
              <a:buBlip>
                <a:blip r:embed="rId2"/>
              </a:buBlip>
            </a:pPr>
            <a:r>
              <a:t>Eine Naturwissenschaft, soweit nicht Leistungsfach - Biologie, Chemie oder Physik (vier Halbjahre)</a:t>
            </a:r>
          </a:p>
          <a:p>
            <a:pPr>
              <a:buSzPct val="37866"/>
              <a:buBlip>
                <a:blip r:embed="rId2"/>
              </a:buBlip>
            </a:pPr>
            <a:r>
              <a:t>Eine weitere Sprache oder Naturwissenschaft, soweit nicht Leistungsfach (vier Halbjahre)</a:t>
            </a:r>
          </a:p>
        </p:txBody>
      </p:sp>
      <p:sp>
        <p:nvSpPr>
          <p:cNvPr id="351" name="Welche Kurse sind verpflichtend?"/>
          <p:cNvSpPr txBox="1"/>
          <p:nvPr/>
        </p:nvSpPr>
        <p:spPr>
          <a:xfrm>
            <a:off x="2110118" y="996950"/>
            <a:ext cx="8788401" cy="723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300">
                <a:solidFill>
                  <a:srgbClr val="B41700"/>
                </a:solidFill>
              </a:defRPr>
            </a:lvl1pPr>
          </a:lstStyle>
          <a:p>
            <a:r>
              <a:t>Welche Kurse sind verpflichtend?</a:t>
            </a:r>
          </a:p>
        </p:txBody>
      </p:sp>
      <p:sp>
        <p:nvSpPr>
          <p:cNvPr id="352" name="3"/>
          <p:cNvSpPr txBox="1"/>
          <p:nvPr/>
        </p:nvSpPr>
        <p:spPr>
          <a:xfrm>
            <a:off x="11736718" y="80010"/>
            <a:ext cx="774701" cy="652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300">
                <a:solidFill>
                  <a:srgbClr val="005E00"/>
                </a:solidFill>
                <a:latin typeface="Avenir LT Std 65 Medium"/>
                <a:ea typeface="Avenir LT Std 65 Medium"/>
                <a:cs typeface="Avenir LT Std 65 Medium"/>
                <a:sym typeface="Avenir LT Std 65 Medium"/>
              </a:defRPr>
            </a:lvl1pPr>
          </a:lstStyle>
          <a:p>
            <a:r>
              <a:t>3</a:t>
            </a:r>
          </a:p>
        </p:txBody>
      </p:sp>
      <p:sp>
        <p:nvSpPr>
          <p:cNvPr id="353" name="1"/>
          <p:cNvSpPr txBox="1"/>
          <p:nvPr/>
        </p:nvSpPr>
        <p:spPr>
          <a:xfrm>
            <a:off x="7362924" y="3054350"/>
            <a:ext cx="2286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800"/>
            </a:lvl1pPr>
          </a:lstStyle>
          <a:p>
            <a:r>
              <a:t>1</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type="lt">
                                    <p:tmAbs val="0"/>
                                  </p:iterate>
                                  <p:childTnLst>
                                    <p:set>
                                      <p:cBhvr>
                                        <p:cTn id="6" fill="hold"/>
                                        <p:tgtEl>
                                          <p:spTgt spid="350">
                                            <p:bg/>
                                          </p:spTgt>
                                        </p:tgtEl>
                                        <p:attrNameLst>
                                          <p:attrName>style.visibility</p:attrName>
                                        </p:attrNameLst>
                                      </p:cBhvr>
                                      <p:to>
                                        <p:strVal val="visible"/>
                                      </p:to>
                                    </p:set>
                                    <p:animEffect transition="in" filter="dissolve">
                                      <p:cBhvr>
                                        <p:cTn id="7" dur="2000"/>
                                        <p:tgtEl>
                                          <p:spTgt spid="350">
                                            <p:bg/>
                                          </p:spTgt>
                                        </p:tgtEl>
                                      </p:cBhvr>
                                    </p:animEffect>
                                  </p:childTnLst>
                                </p:cTn>
                              </p:par>
                              <p:par>
                                <p:cTn id="8" presetID="9" presetClass="entr" presetSubtype="0" fill="hold" grpId="1" nodeType="withEffect">
                                  <p:stCondLst>
                                    <p:cond delay="0"/>
                                  </p:stCondLst>
                                  <p:iterate type="lt">
                                    <p:tmAbs val="0"/>
                                  </p:iterate>
                                  <p:childTnLst>
                                    <p:set>
                                      <p:cBhvr>
                                        <p:cTn id="9" fill="hold"/>
                                        <p:tgtEl>
                                          <p:spTgt spid="350">
                                            <p:txEl>
                                              <p:pRg st="0" end="0"/>
                                            </p:txEl>
                                          </p:spTgt>
                                        </p:tgtEl>
                                        <p:attrNameLst>
                                          <p:attrName>style.visibility</p:attrName>
                                        </p:attrNameLst>
                                      </p:cBhvr>
                                      <p:to>
                                        <p:strVal val="visible"/>
                                      </p:to>
                                    </p:set>
                                    <p:animEffect transition="in" filter="dissolve">
                                      <p:cBhvr>
                                        <p:cTn id="10" dur="2000"/>
                                        <p:tgtEl>
                                          <p:spTgt spid="35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type="lt">
                                    <p:tmAbs val="0"/>
                                  </p:iterate>
                                  <p:childTnLst>
                                    <p:set>
                                      <p:cBhvr>
                                        <p:cTn id="14" fill="hold"/>
                                        <p:tgtEl>
                                          <p:spTgt spid="350">
                                            <p:txEl>
                                              <p:pRg st="1" end="1"/>
                                            </p:txEl>
                                          </p:spTgt>
                                        </p:tgtEl>
                                        <p:attrNameLst>
                                          <p:attrName>style.visibility</p:attrName>
                                        </p:attrNameLst>
                                      </p:cBhvr>
                                      <p:to>
                                        <p:strVal val="visible"/>
                                      </p:to>
                                    </p:set>
                                    <p:animEffect transition="in" filter="dissolve">
                                      <p:cBhvr>
                                        <p:cTn id="15" dur="2000"/>
                                        <p:tgtEl>
                                          <p:spTgt spid="350">
                                            <p:txEl>
                                              <p:pRg st="1" end="1"/>
                                            </p:txEl>
                                          </p:spTgt>
                                        </p:tgtEl>
                                      </p:cBhvr>
                                    </p:animEffect>
                                  </p:childTnLst>
                                </p:cTn>
                              </p:par>
                            </p:childTnLst>
                          </p:cTn>
                        </p:par>
                        <p:par>
                          <p:cTn id="16" fill="hold">
                            <p:stCondLst>
                              <p:cond delay="2000"/>
                            </p:stCondLst>
                            <p:childTnLst>
                              <p:par>
                                <p:cTn id="17" presetID="1" presetClass="entr" presetSubtype="0" fill="hold" grpId="2" nodeType="afterEffect">
                                  <p:stCondLst>
                                    <p:cond delay="0"/>
                                  </p:stCondLst>
                                  <p:iterate>
                                    <p:tmAbs val="0"/>
                                  </p:iterate>
                                  <p:childTnLst>
                                    <p:set>
                                      <p:cBhvr>
                                        <p:cTn id="18" fill="hold"/>
                                        <p:tgtEl>
                                          <p:spTgt spid="3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fill="hold" grpId="1" nodeType="clickEffect">
                                  <p:stCondLst>
                                    <p:cond delay="0"/>
                                  </p:stCondLst>
                                  <p:iterate type="lt">
                                    <p:tmAbs val="0"/>
                                  </p:iterate>
                                  <p:childTnLst>
                                    <p:set>
                                      <p:cBhvr>
                                        <p:cTn id="22" fill="hold"/>
                                        <p:tgtEl>
                                          <p:spTgt spid="350">
                                            <p:txEl>
                                              <p:pRg st="2" end="2"/>
                                            </p:txEl>
                                          </p:spTgt>
                                        </p:tgtEl>
                                        <p:attrNameLst>
                                          <p:attrName>style.visibility</p:attrName>
                                        </p:attrNameLst>
                                      </p:cBhvr>
                                      <p:to>
                                        <p:strVal val="visible"/>
                                      </p:to>
                                    </p:set>
                                    <p:animEffect transition="in" filter="dissolve">
                                      <p:cBhvr>
                                        <p:cTn id="23" dur="2000"/>
                                        <p:tgtEl>
                                          <p:spTgt spid="35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fill="hold" grpId="1" nodeType="clickEffect">
                                  <p:stCondLst>
                                    <p:cond delay="0"/>
                                  </p:stCondLst>
                                  <p:iterate type="lt">
                                    <p:tmAbs val="0"/>
                                  </p:iterate>
                                  <p:childTnLst>
                                    <p:set>
                                      <p:cBhvr>
                                        <p:cTn id="27" fill="hold"/>
                                        <p:tgtEl>
                                          <p:spTgt spid="350">
                                            <p:txEl>
                                              <p:pRg st="3" end="3"/>
                                            </p:txEl>
                                          </p:spTgt>
                                        </p:tgtEl>
                                        <p:attrNameLst>
                                          <p:attrName>style.visibility</p:attrName>
                                        </p:attrNameLst>
                                      </p:cBhvr>
                                      <p:to>
                                        <p:strVal val="visible"/>
                                      </p:to>
                                    </p:set>
                                    <p:animEffect transition="in" filter="dissolve">
                                      <p:cBhvr>
                                        <p:cTn id="28" dur="2000"/>
                                        <p:tgtEl>
                                          <p:spTgt spid="350">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fill="hold" grpId="1" nodeType="clickEffect">
                                  <p:stCondLst>
                                    <p:cond delay="0"/>
                                  </p:stCondLst>
                                  <p:iterate type="lt">
                                    <p:tmAbs val="0"/>
                                  </p:iterate>
                                  <p:childTnLst>
                                    <p:set>
                                      <p:cBhvr>
                                        <p:cTn id="32" fill="hold"/>
                                        <p:tgtEl>
                                          <p:spTgt spid="350">
                                            <p:txEl>
                                              <p:pRg st="4" end="4"/>
                                            </p:txEl>
                                          </p:spTgt>
                                        </p:tgtEl>
                                        <p:attrNameLst>
                                          <p:attrName>style.visibility</p:attrName>
                                        </p:attrNameLst>
                                      </p:cBhvr>
                                      <p:to>
                                        <p:strVal val="visible"/>
                                      </p:to>
                                    </p:set>
                                    <p:animEffect transition="in" filter="dissolve">
                                      <p:cBhvr>
                                        <p:cTn id="33" dur="2000"/>
                                        <p:tgtEl>
                                          <p:spTgt spid="350">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fill="hold" grpId="1" nodeType="clickEffect">
                                  <p:stCondLst>
                                    <p:cond delay="0"/>
                                  </p:stCondLst>
                                  <p:iterate type="lt">
                                    <p:tmAbs val="0"/>
                                  </p:iterate>
                                  <p:childTnLst>
                                    <p:set>
                                      <p:cBhvr>
                                        <p:cTn id="37" fill="hold"/>
                                        <p:tgtEl>
                                          <p:spTgt spid="350">
                                            <p:txEl>
                                              <p:pRg st="5" end="5"/>
                                            </p:txEl>
                                          </p:spTgt>
                                        </p:tgtEl>
                                        <p:attrNameLst>
                                          <p:attrName>style.visibility</p:attrName>
                                        </p:attrNameLst>
                                      </p:cBhvr>
                                      <p:to>
                                        <p:strVal val="visible"/>
                                      </p:to>
                                    </p:set>
                                    <p:animEffect transition="in" filter="dissolve">
                                      <p:cBhvr>
                                        <p:cTn id="38" dur="2000"/>
                                        <p:tgtEl>
                                          <p:spTgt spid="350">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fill="hold" grpId="1" nodeType="clickEffect">
                                  <p:stCondLst>
                                    <p:cond delay="0"/>
                                  </p:stCondLst>
                                  <p:iterate type="lt">
                                    <p:tmAbs val="0"/>
                                  </p:iterate>
                                  <p:childTnLst>
                                    <p:set>
                                      <p:cBhvr>
                                        <p:cTn id="42" fill="hold"/>
                                        <p:tgtEl>
                                          <p:spTgt spid="350">
                                            <p:txEl>
                                              <p:pRg st="6" end="6"/>
                                            </p:txEl>
                                          </p:spTgt>
                                        </p:tgtEl>
                                        <p:attrNameLst>
                                          <p:attrName>style.visibility</p:attrName>
                                        </p:attrNameLst>
                                      </p:cBhvr>
                                      <p:to>
                                        <p:strVal val="visible"/>
                                      </p:to>
                                    </p:set>
                                    <p:animEffect transition="in" filter="dissolve">
                                      <p:cBhvr>
                                        <p:cTn id="43" dur="2000"/>
                                        <p:tgtEl>
                                          <p:spTgt spid="35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 grpId="1" build="p" bldLvl="5" animBg="1" advAuto="0"/>
      <p:bldP spid="353" grpId="2"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F978"/>
            </a:gs>
            <a:gs pos="100000">
              <a:srgbClr val="199012"/>
            </a:gs>
          </a:gsLst>
          <a:lin ang="5400000" scaled="0"/>
        </a:gradFill>
        <a:effectLst/>
      </p:bgPr>
    </p:bg>
    <p:spTree>
      <p:nvGrpSpPr>
        <p:cNvPr id="1" name=""/>
        <p:cNvGrpSpPr/>
        <p:nvPr/>
      </p:nvGrpSpPr>
      <p:grpSpPr>
        <a:xfrm>
          <a:off x="0" y="0"/>
          <a:ext cx="0" cy="0"/>
          <a:chOff x="0" y="0"/>
          <a:chExt cx="0" cy="0"/>
        </a:xfrm>
      </p:grpSpPr>
      <p:sp>
        <p:nvSpPr>
          <p:cNvPr id="355" name="Zweistündige Basiskurse in:…"/>
          <p:cNvSpPr txBox="1">
            <a:spLocks noGrp="1"/>
          </p:cNvSpPr>
          <p:nvPr>
            <p:ph type="body" sz="half" idx="1"/>
          </p:nvPr>
        </p:nvSpPr>
        <p:spPr>
          <a:xfrm>
            <a:off x="1968500" y="2209800"/>
            <a:ext cx="9055100" cy="4174729"/>
          </a:xfrm>
          <a:prstGeom prst="rect">
            <a:avLst/>
          </a:prstGeom>
        </p:spPr>
        <p:txBody>
          <a:bodyPr/>
          <a:lstStyle/>
          <a:p>
            <a:pPr>
              <a:buClrTx/>
              <a:buSzPct val="100000"/>
              <a:buFontTx/>
              <a:buAutoNum type="arabicPeriod" startAt="2"/>
              <a:defRPr u="sng">
                <a:solidFill>
                  <a:srgbClr val="BB280F"/>
                </a:solidFill>
                <a:latin typeface="Helvetica Neue"/>
                <a:ea typeface="Helvetica Neue"/>
                <a:cs typeface="Helvetica Neue"/>
                <a:sym typeface="Helvetica Neue"/>
              </a:defRPr>
            </a:pPr>
            <a:r>
              <a:t>Zweistündige Basiskurse in: </a:t>
            </a:r>
          </a:p>
          <a:p>
            <a:pPr>
              <a:buSzPct val="37866"/>
              <a:buBlip>
                <a:blip r:embed="rId2"/>
              </a:buBlip>
            </a:pPr>
            <a:r>
              <a:t>Geschichte   (vier Halbjahre)</a:t>
            </a:r>
          </a:p>
          <a:p>
            <a:pPr>
              <a:buSzPct val="37866"/>
              <a:buBlip>
                <a:blip r:embed="rId2"/>
              </a:buBlip>
            </a:pPr>
            <a:r>
              <a:t>Gemeinschaftskunde/Geographie (je zwei Halbjahre)</a:t>
            </a:r>
          </a:p>
          <a:p>
            <a:pPr>
              <a:buSzPct val="37866"/>
              <a:buBlip>
                <a:blip r:embed="rId2"/>
              </a:buBlip>
            </a:pPr>
            <a:r>
              <a:t>Musik oder Bildende Kunst (vier Halbjahre in einem der beiden Fächer)</a:t>
            </a:r>
          </a:p>
        </p:txBody>
      </p:sp>
      <p:sp>
        <p:nvSpPr>
          <p:cNvPr id="356" name="Welche Kurse sind verpflichtend?"/>
          <p:cNvSpPr txBox="1"/>
          <p:nvPr/>
        </p:nvSpPr>
        <p:spPr>
          <a:xfrm>
            <a:off x="2110118" y="996950"/>
            <a:ext cx="8788401" cy="723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300">
                <a:solidFill>
                  <a:srgbClr val="B41700"/>
                </a:solidFill>
              </a:defRPr>
            </a:lvl1pPr>
          </a:lstStyle>
          <a:p>
            <a:r>
              <a:t>Welche Kurse sind verpflichtend?</a:t>
            </a:r>
          </a:p>
        </p:txBody>
      </p:sp>
      <p:sp>
        <p:nvSpPr>
          <p:cNvPr id="357" name="3"/>
          <p:cNvSpPr txBox="1"/>
          <p:nvPr/>
        </p:nvSpPr>
        <p:spPr>
          <a:xfrm>
            <a:off x="11736718" y="80010"/>
            <a:ext cx="774701" cy="652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300">
                <a:solidFill>
                  <a:srgbClr val="005E00"/>
                </a:solidFill>
                <a:latin typeface="Avenir LT Std 65 Medium"/>
                <a:ea typeface="Avenir LT Std 65 Medium"/>
                <a:cs typeface="Avenir LT Std 65 Medium"/>
                <a:sym typeface="Avenir LT Std 65 Medium"/>
              </a:defRPr>
            </a:lvl1pPr>
          </a:lstStyle>
          <a:p>
            <a:r>
              <a:t>3</a:t>
            </a:r>
          </a:p>
        </p:txBody>
      </p:sp>
      <p:sp>
        <p:nvSpPr>
          <p:cNvPr id="358" name="Linie"/>
          <p:cNvSpPr/>
          <p:nvPr/>
        </p:nvSpPr>
        <p:spPr>
          <a:xfrm>
            <a:off x="2247900" y="7200900"/>
            <a:ext cx="6743700" cy="36"/>
          </a:xfrm>
          <a:prstGeom prst="line">
            <a:avLst/>
          </a:prstGeom>
          <a:ln w="25400">
            <a:solidFill>
              <a:srgbClr val="FF2600"/>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endParaRPr/>
          </a:p>
        </p:txBody>
      </p:sp>
      <p:sp>
        <p:nvSpPr>
          <p:cNvPr id="359" name="1"/>
          <p:cNvSpPr txBox="1"/>
          <p:nvPr/>
        </p:nvSpPr>
        <p:spPr>
          <a:xfrm>
            <a:off x="7362924" y="3054350"/>
            <a:ext cx="2286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800"/>
            </a:lvl1pPr>
          </a:lstStyle>
          <a:p>
            <a:r>
              <a:t>1</a:t>
            </a:r>
          </a:p>
        </p:txBody>
      </p:sp>
      <p:grpSp>
        <p:nvGrpSpPr>
          <p:cNvPr id="362" name="Gruppieren"/>
          <p:cNvGrpSpPr/>
          <p:nvPr/>
        </p:nvGrpSpPr>
        <p:grpSpPr>
          <a:xfrm>
            <a:off x="2244819" y="7213868"/>
            <a:ext cx="9055101" cy="1041401"/>
            <a:chOff x="0" y="0"/>
            <a:chExt cx="9055100" cy="1041399"/>
          </a:xfrm>
        </p:grpSpPr>
        <p:sp>
          <p:nvSpPr>
            <p:cNvPr id="360" name="Ist eines dieser Fächer Kernfach, entfällt der Besuch des entsprechenden zweistündigen Kurses."/>
            <p:cNvSpPr txBox="1"/>
            <p:nvPr/>
          </p:nvSpPr>
          <p:spPr>
            <a:xfrm>
              <a:off x="164170" y="102084"/>
              <a:ext cx="8890931" cy="9393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lvl1pPr algn="l" defTabSz="457200">
                <a:lnSpc>
                  <a:spcPts val="2700"/>
                </a:lnSpc>
                <a:tabLst>
                  <a:tab pos="1066800" algn="l"/>
                </a:tabLst>
                <a:defRPr sz="2300">
                  <a:solidFill>
                    <a:srgbClr val="FF2600"/>
                  </a:solidFill>
                  <a:latin typeface="Corbel"/>
                  <a:ea typeface="Corbel"/>
                  <a:cs typeface="Corbel"/>
                  <a:sym typeface="Corbel"/>
                </a:defRPr>
              </a:lvl1pPr>
            </a:lstStyle>
            <a:p>
              <a:r>
                <a:t>Ist eines dieser Fächer Kernfach, entfällt der Besuch des entsprechenden zweistündigen Kurses.</a:t>
              </a:r>
            </a:p>
          </p:txBody>
        </p:sp>
        <p:sp>
          <p:nvSpPr>
            <p:cNvPr id="361" name="1"/>
            <p:cNvSpPr txBox="1"/>
            <p:nvPr/>
          </p:nvSpPr>
          <p:spPr>
            <a:xfrm>
              <a:off x="0" y="0"/>
              <a:ext cx="295507" cy="42514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lvl1pPr defTabSz="457200">
                <a:lnSpc>
                  <a:spcPts val="2100"/>
                </a:lnSpc>
                <a:tabLst>
                  <a:tab pos="1066800" algn="l"/>
                </a:tabLst>
                <a:defRPr sz="1800">
                  <a:solidFill>
                    <a:srgbClr val="FF2600"/>
                  </a:solidFill>
                  <a:latin typeface="Corbel"/>
                  <a:ea typeface="Corbel"/>
                  <a:cs typeface="Corbel"/>
                  <a:sym typeface="Corbel"/>
                </a:defRPr>
              </a:lvl1pPr>
            </a:lstStyle>
            <a:p>
              <a:r>
                <a:t>1</a:t>
              </a:r>
            </a:p>
          </p:txBody>
        </p:sp>
      </p:gr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type="lt">
                                    <p:tmAbs val="0"/>
                                  </p:iterate>
                                  <p:childTnLst>
                                    <p:set>
                                      <p:cBhvr>
                                        <p:cTn id="6" fill="hold"/>
                                        <p:tgtEl>
                                          <p:spTgt spid="355">
                                            <p:bg/>
                                          </p:spTgt>
                                        </p:tgtEl>
                                        <p:attrNameLst>
                                          <p:attrName>style.visibility</p:attrName>
                                        </p:attrNameLst>
                                      </p:cBhvr>
                                      <p:to>
                                        <p:strVal val="visible"/>
                                      </p:to>
                                    </p:set>
                                    <p:animEffect transition="in" filter="dissolve">
                                      <p:cBhvr>
                                        <p:cTn id="7" dur="2000"/>
                                        <p:tgtEl>
                                          <p:spTgt spid="355">
                                            <p:bg/>
                                          </p:spTgt>
                                        </p:tgtEl>
                                      </p:cBhvr>
                                    </p:animEffect>
                                  </p:childTnLst>
                                </p:cTn>
                              </p:par>
                              <p:par>
                                <p:cTn id="8" presetID="9" presetClass="entr" presetSubtype="0" fill="hold" grpId="1" nodeType="withEffect">
                                  <p:stCondLst>
                                    <p:cond delay="0"/>
                                  </p:stCondLst>
                                  <p:iterate type="lt">
                                    <p:tmAbs val="0"/>
                                  </p:iterate>
                                  <p:childTnLst>
                                    <p:set>
                                      <p:cBhvr>
                                        <p:cTn id="9" fill="hold"/>
                                        <p:tgtEl>
                                          <p:spTgt spid="355">
                                            <p:txEl>
                                              <p:pRg st="0" end="0"/>
                                            </p:txEl>
                                          </p:spTgt>
                                        </p:tgtEl>
                                        <p:attrNameLst>
                                          <p:attrName>style.visibility</p:attrName>
                                        </p:attrNameLst>
                                      </p:cBhvr>
                                      <p:to>
                                        <p:strVal val="visible"/>
                                      </p:to>
                                    </p:set>
                                    <p:animEffect transition="in" filter="dissolve">
                                      <p:cBhvr>
                                        <p:cTn id="10" dur="2000"/>
                                        <p:tgtEl>
                                          <p:spTgt spid="35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type="lt">
                                    <p:tmAbs val="0"/>
                                  </p:iterate>
                                  <p:childTnLst>
                                    <p:set>
                                      <p:cBhvr>
                                        <p:cTn id="14" fill="hold"/>
                                        <p:tgtEl>
                                          <p:spTgt spid="355">
                                            <p:txEl>
                                              <p:pRg st="1" end="1"/>
                                            </p:txEl>
                                          </p:spTgt>
                                        </p:tgtEl>
                                        <p:attrNameLst>
                                          <p:attrName>style.visibility</p:attrName>
                                        </p:attrNameLst>
                                      </p:cBhvr>
                                      <p:to>
                                        <p:strVal val="visible"/>
                                      </p:to>
                                    </p:set>
                                    <p:animEffect transition="in" filter="dissolve">
                                      <p:cBhvr>
                                        <p:cTn id="15" dur="2000"/>
                                        <p:tgtEl>
                                          <p:spTgt spid="355">
                                            <p:txEl>
                                              <p:pRg st="1" end="1"/>
                                            </p:txEl>
                                          </p:spTgt>
                                        </p:tgtEl>
                                      </p:cBhvr>
                                    </p:animEffect>
                                  </p:childTnLst>
                                </p:cTn>
                              </p:par>
                            </p:childTnLst>
                          </p:cTn>
                        </p:par>
                        <p:par>
                          <p:cTn id="16" fill="hold">
                            <p:stCondLst>
                              <p:cond delay="2000"/>
                            </p:stCondLst>
                            <p:childTnLst>
                              <p:par>
                                <p:cTn id="17" presetID="1" presetClass="entr" presetSubtype="0" fill="hold" grpId="2" nodeType="afterEffect">
                                  <p:stCondLst>
                                    <p:cond delay="0"/>
                                  </p:stCondLst>
                                  <p:iterate>
                                    <p:tmAbs val="0"/>
                                  </p:iterate>
                                  <p:childTnLst>
                                    <p:set>
                                      <p:cBhvr>
                                        <p:cTn id="18" fill="hold"/>
                                        <p:tgtEl>
                                          <p:spTgt spid="359"/>
                                        </p:tgtEl>
                                        <p:attrNameLst>
                                          <p:attrName>style.visibility</p:attrName>
                                        </p:attrNameLst>
                                      </p:cBhvr>
                                      <p:to>
                                        <p:strVal val="visible"/>
                                      </p:to>
                                    </p:set>
                                  </p:childTnLst>
                                </p:cTn>
                              </p:par>
                            </p:childTnLst>
                          </p:cTn>
                        </p:par>
                        <p:par>
                          <p:cTn id="19" fill="hold">
                            <p:stCondLst>
                              <p:cond delay="2000"/>
                            </p:stCondLst>
                            <p:childTnLst>
                              <p:par>
                                <p:cTn id="20" presetID="23" presetClass="entr" presetSubtype="16" fill="hold" grpId="3" nodeType="afterEffect">
                                  <p:stCondLst>
                                    <p:cond delay="0"/>
                                  </p:stCondLst>
                                  <p:iterate>
                                    <p:tmAbs val="0"/>
                                  </p:iterate>
                                  <p:childTnLst>
                                    <p:set>
                                      <p:cBhvr>
                                        <p:cTn id="21" fill="hold"/>
                                        <p:tgtEl>
                                          <p:spTgt spid="358"/>
                                        </p:tgtEl>
                                        <p:attrNameLst>
                                          <p:attrName>style.visibility</p:attrName>
                                        </p:attrNameLst>
                                      </p:cBhvr>
                                      <p:to>
                                        <p:strVal val="visible"/>
                                      </p:to>
                                    </p:set>
                                    <p:anim calcmode="lin" valueType="num">
                                      <p:cBhvr>
                                        <p:cTn id="22" dur="1000" fill="hold"/>
                                        <p:tgtEl>
                                          <p:spTgt spid="358"/>
                                        </p:tgtEl>
                                        <p:attrNameLst>
                                          <p:attrName>ppt_w</p:attrName>
                                        </p:attrNameLst>
                                      </p:cBhvr>
                                      <p:tavLst>
                                        <p:tav tm="0">
                                          <p:val>
                                            <p:fltVal val="0"/>
                                          </p:val>
                                        </p:tav>
                                        <p:tav tm="100000">
                                          <p:val>
                                            <p:strVal val="#ppt_w"/>
                                          </p:val>
                                        </p:tav>
                                      </p:tavLst>
                                    </p:anim>
                                    <p:anim calcmode="lin" valueType="num">
                                      <p:cBhvr>
                                        <p:cTn id="23" dur="1000" fill="hold"/>
                                        <p:tgtEl>
                                          <p:spTgt spid="358"/>
                                        </p:tgtEl>
                                        <p:attrNameLst>
                                          <p:attrName>ppt_h</p:attrName>
                                        </p:attrNameLst>
                                      </p:cBhvr>
                                      <p:tavLst>
                                        <p:tav tm="0">
                                          <p:val>
                                            <p:fltVal val="0"/>
                                          </p:val>
                                        </p:tav>
                                        <p:tav tm="100000">
                                          <p:val>
                                            <p:strVal val="#ppt_h"/>
                                          </p:val>
                                        </p:tav>
                                      </p:tavLst>
                                    </p:anim>
                                  </p:childTnLst>
                                </p:cTn>
                              </p:par>
                            </p:childTnLst>
                          </p:cTn>
                        </p:par>
                        <p:par>
                          <p:cTn id="24" fill="hold">
                            <p:stCondLst>
                              <p:cond delay="3000"/>
                            </p:stCondLst>
                            <p:childTnLst>
                              <p:par>
                                <p:cTn id="25" presetID="23" presetClass="entr" presetSubtype="16" fill="hold" grpId="4" nodeType="afterEffect">
                                  <p:stCondLst>
                                    <p:cond delay="0"/>
                                  </p:stCondLst>
                                  <p:iterate>
                                    <p:tmAbs val="0"/>
                                  </p:iterate>
                                  <p:childTnLst>
                                    <p:set>
                                      <p:cBhvr>
                                        <p:cTn id="26" fill="hold"/>
                                        <p:tgtEl>
                                          <p:spTgt spid="362"/>
                                        </p:tgtEl>
                                        <p:attrNameLst>
                                          <p:attrName>style.visibility</p:attrName>
                                        </p:attrNameLst>
                                      </p:cBhvr>
                                      <p:to>
                                        <p:strVal val="visible"/>
                                      </p:to>
                                    </p:set>
                                    <p:anim calcmode="lin" valueType="num">
                                      <p:cBhvr>
                                        <p:cTn id="27" dur="2000" fill="hold"/>
                                        <p:tgtEl>
                                          <p:spTgt spid="362"/>
                                        </p:tgtEl>
                                        <p:attrNameLst>
                                          <p:attrName>ppt_w</p:attrName>
                                        </p:attrNameLst>
                                      </p:cBhvr>
                                      <p:tavLst>
                                        <p:tav tm="0">
                                          <p:val>
                                            <p:fltVal val="0"/>
                                          </p:val>
                                        </p:tav>
                                        <p:tav tm="100000">
                                          <p:val>
                                            <p:strVal val="#ppt_w"/>
                                          </p:val>
                                        </p:tav>
                                      </p:tavLst>
                                    </p:anim>
                                    <p:anim calcmode="lin" valueType="num">
                                      <p:cBhvr>
                                        <p:cTn id="28" dur="2000" fill="hold"/>
                                        <p:tgtEl>
                                          <p:spTgt spid="362"/>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9" presetClass="entr" fill="hold" grpId="1" nodeType="clickEffect">
                                  <p:stCondLst>
                                    <p:cond delay="0"/>
                                  </p:stCondLst>
                                  <p:iterate type="lt">
                                    <p:tmAbs val="0"/>
                                  </p:iterate>
                                  <p:childTnLst>
                                    <p:set>
                                      <p:cBhvr>
                                        <p:cTn id="32" fill="hold"/>
                                        <p:tgtEl>
                                          <p:spTgt spid="355">
                                            <p:txEl>
                                              <p:pRg st="2" end="2"/>
                                            </p:txEl>
                                          </p:spTgt>
                                        </p:tgtEl>
                                        <p:attrNameLst>
                                          <p:attrName>style.visibility</p:attrName>
                                        </p:attrNameLst>
                                      </p:cBhvr>
                                      <p:to>
                                        <p:strVal val="visible"/>
                                      </p:to>
                                    </p:set>
                                    <p:animEffect transition="in" filter="dissolve">
                                      <p:cBhvr>
                                        <p:cTn id="33" dur="2000"/>
                                        <p:tgtEl>
                                          <p:spTgt spid="355">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fill="hold" grpId="1" nodeType="clickEffect">
                                  <p:stCondLst>
                                    <p:cond delay="0"/>
                                  </p:stCondLst>
                                  <p:iterate type="lt">
                                    <p:tmAbs val="0"/>
                                  </p:iterate>
                                  <p:childTnLst>
                                    <p:set>
                                      <p:cBhvr>
                                        <p:cTn id="37" fill="hold"/>
                                        <p:tgtEl>
                                          <p:spTgt spid="355">
                                            <p:txEl>
                                              <p:pRg st="3" end="3"/>
                                            </p:txEl>
                                          </p:spTgt>
                                        </p:tgtEl>
                                        <p:attrNameLst>
                                          <p:attrName>style.visibility</p:attrName>
                                        </p:attrNameLst>
                                      </p:cBhvr>
                                      <p:to>
                                        <p:strVal val="visible"/>
                                      </p:to>
                                    </p:set>
                                    <p:animEffect transition="in" filter="dissolve">
                                      <p:cBhvr>
                                        <p:cTn id="38" dur="2000"/>
                                        <p:tgtEl>
                                          <p:spTgt spid="3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 grpId="1" build="p" bldLvl="5" animBg="1" advAuto="0"/>
      <p:bldP spid="358" grpId="3" animBg="1" advAuto="0"/>
      <p:bldP spid="359" grpId="2" animBg="1" advAuto="0"/>
      <p:bldP spid="362" grpId="4"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F978"/>
            </a:gs>
            <a:gs pos="100000">
              <a:srgbClr val="199012"/>
            </a:gs>
          </a:gsLst>
          <a:lin ang="5400000" scaled="0"/>
        </a:gradFill>
        <a:effectLst/>
      </p:bgPr>
    </p:bg>
    <p:spTree>
      <p:nvGrpSpPr>
        <p:cNvPr id="1" name=""/>
        <p:cNvGrpSpPr/>
        <p:nvPr/>
      </p:nvGrpSpPr>
      <p:grpSpPr>
        <a:xfrm>
          <a:off x="0" y="0"/>
          <a:ext cx="0" cy="0"/>
          <a:chOff x="0" y="0"/>
          <a:chExt cx="0" cy="0"/>
        </a:xfrm>
      </p:grpSpPr>
      <p:sp>
        <p:nvSpPr>
          <p:cNvPr id="364" name="Zweistündige Kurse in:…"/>
          <p:cNvSpPr txBox="1">
            <a:spLocks noGrp="1"/>
          </p:cNvSpPr>
          <p:nvPr>
            <p:ph type="body" sz="half" idx="1"/>
          </p:nvPr>
        </p:nvSpPr>
        <p:spPr>
          <a:xfrm>
            <a:off x="1968500" y="1968500"/>
            <a:ext cx="9055100" cy="4102100"/>
          </a:xfrm>
          <a:prstGeom prst="rect">
            <a:avLst/>
          </a:prstGeom>
        </p:spPr>
        <p:txBody>
          <a:bodyPr/>
          <a:lstStyle/>
          <a:p>
            <a:pPr>
              <a:buClrTx/>
              <a:buSzPct val="100000"/>
              <a:buFontTx/>
              <a:buAutoNum type="arabicPeriod" startAt="2"/>
              <a:defRPr u="sng">
                <a:solidFill>
                  <a:srgbClr val="BB280F"/>
                </a:solidFill>
                <a:latin typeface="Helvetica Neue"/>
                <a:ea typeface="Helvetica Neue"/>
                <a:cs typeface="Helvetica Neue"/>
                <a:sym typeface="Helvetica Neue"/>
              </a:defRPr>
            </a:pPr>
            <a:r>
              <a:t>Zweistündige Kurse in: </a:t>
            </a:r>
          </a:p>
          <a:p>
            <a:pPr>
              <a:buSzPct val="37866"/>
              <a:buBlip>
                <a:blip r:embed="rId2"/>
              </a:buBlip>
            </a:pPr>
            <a:r>
              <a:t>Religionslehre oder Ethik (vier Halbjahre in einem der beiden Fächer)</a:t>
            </a:r>
          </a:p>
          <a:p>
            <a:pPr>
              <a:buSzPct val="37866"/>
              <a:buBlip>
                <a:blip r:embed="rId2"/>
              </a:buBlip>
            </a:pPr>
            <a:r>
              <a:t>Sport </a:t>
            </a:r>
          </a:p>
        </p:txBody>
      </p:sp>
      <p:sp>
        <p:nvSpPr>
          <p:cNvPr id="365" name="Welche Kurse sind verpflichtend?"/>
          <p:cNvSpPr txBox="1"/>
          <p:nvPr/>
        </p:nvSpPr>
        <p:spPr>
          <a:xfrm>
            <a:off x="2072018" y="958850"/>
            <a:ext cx="8839201" cy="723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300">
                <a:solidFill>
                  <a:srgbClr val="B41700"/>
                </a:solidFill>
              </a:defRPr>
            </a:lvl1pPr>
          </a:lstStyle>
          <a:p>
            <a:r>
              <a:t>Welche Kurse sind verpflichtend?</a:t>
            </a:r>
          </a:p>
        </p:txBody>
      </p:sp>
      <p:sp>
        <p:nvSpPr>
          <p:cNvPr id="366" name="4"/>
          <p:cNvSpPr txBox="1"/>
          <p:nvPr/>
        </p:nvSpPr>
        <p:spPr>
          <a:xfrm>
            <a:off x="11736718" y="80010"/>
            <a:ext cx="774701" cy="652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300">
                <a:solidFill>
                  <a:srgbClr val="005E00"/>
                </a:solidFill>
                <a:latin typeface="Avenir LT Std 65 Medium"/>
                <a:ea typeface="Avenir LT Std 65 Medium"/>
                <a:cs typeface="Avenir LT Std 65 Medium"/>
                <a:sym typeface="Avenir LT Std 65 Medium"/>
              </a:defRPr>
            </a:lvl1pPr>
          </a:lstStyle>
          <a:p>
            <a:r>
              <a:t>4</a:t>
            </a:r>
          </a:p>
        </p:txBody>
      </p:sp>
      <p:sp>
        <p:nvSpPr>
          <p:cNvPr id="367" name="Linie"/>
          <p:cNvSpPr/>
          <p:nvPr/>
        </p:nvSpPr>
        <p:spPr>
          <a:xfrm flipV="1">
            <a:off x="1968500" y="6362695"/>
            <a:ext cx="6540611" cy="6"/>
          </a:xfrm>
          <a:prstGeom prst="line">
            <a:avLst/>
          </a:prstGeom>
          <a:ln w="25400">
            <a:solidFill>
              <a:srgbClr val="FF2600"/>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endParaRPr/>
          </a:p>
        </p:txBody>
      </p:sp>
      <p:sp>
        <p:nvSpPr>
          <p:cNvPr id="368" name="1"/>
          <p:cNvSpPr txBox="1"/>
          <p:nvPr/>
        </p:nvSpPr>
        <p:spPr>
          <a:xfrm>
            <a:off x="3768824" y="4699000"/>
            <a:ext cx="2286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800"/>
            </a:lvl1pPr>
          </a:lstStyle>
          <a:p>
            <a:r>
              <a:t>1</a:t>
            </a:r>
          </a:p>
        </p:txBody>
      </p:sp>
      <p:grpSp>
        <p:nvGrpSpPr>
          <p:cNvPr id="371" name="Gruppieren"/>
          <p:cNvGrpSpPr/>
          <p:nvPr/>
        </p:nvGrpSpPr>
        <p:grpSpPr>
          <a:xfrm>
            <a:off x="1965419" y="6375400"/>
            <a:ext cx="9072121" cy="1260174"/>
            <a:chOff x="0" y="0"/>
            <a:chExt cx="9072120" cy="1260173"/>
          </a:xfrm>
        </p:grpSpPr>
        <p:sp>
          <p:nvSpPr>
            <p:cNvPr id="369" name="1"/>
            <p:cNvSpPr txBox="1"/>
            <p:nvPr/>
          </p:nvSpPr>
          <p:spPr>
            <a:xfrm>
              <a:off x="0" y="0"/>
              <a:ext cx="263396" cy="4253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lvl1pPr defTabSz="457200">
                <a:lnSpc>
                  <a:spcPts val="2100"/>
                </a:lnSpc>
                <a:tabLst>
                  <a:tab pos="1066800" algn="l"/>
                </a:tabLst>
                <a:defRPr sz="1800">
                  <a:solidFill>
                    <a:srgbClr val="FF2600"/>
                  </a:solidFill>
                  <a:latin typeface="Helvetica Neue"/>
                  <a:ea typeface="Helvetica Neue"/>
                  <a:cs typeface="Helvetica Neue"/>
                  <a:sym typeface="Helvetica Neue"/>
                </a:defRPr>
              </a:lvl1pPr>
            </a:lstStyle>
            <a:p>
              <a:r>
                <a:t>1</a:t>
              </a:r>
            </a:p>
          </p:txBody>
        </p:sp>
        <p:sp>
          <p:nvSpPr>
            <p:cNvPr id="370" name="Sollten Sie vom Sport befreit sein,  müssen Sie anstelle von Sport über die bisher gezeigte Belegungspflicht hinaus weitere Kurse (auch z.B. Psychologie) belegen."/>
            <p:cNvSpPr txBox="1"/>
            <p:nvPr/>
          </p:nvSpPr>
          <p:spPr>
            <a:xfrm>
              <a:off x="156258" y="70500"/>
              <a:ext cx="8915863" cy="11896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lvl1pPr algn="l" defTabSz="457200">
                <a:lnSpc>
                  <a:spcPts val="2700"/>
                </a:lnSpc>
                <a:tabLst>
                  <a:tab pos="1066800" algn="l"/>
                </a:tabLst>
                <a:defRPr sz="2300">
                  <a:solidFill>
                    <a:srgbClr val="FF2600"/>
                  </a:solidFill>
                  <a:latin typeface="Corbel"/>
                  <a:ea typeface="Corbel"/>
                  <a:cs typeface="Corbel"/>
                  <a:sym typeface="Corbel"/>
                </a:defRPr>
              </a:lvl1pPr>
            </a:lstStyle>
            <a:p>
              <a:r>
                <a:t>Sollten Sie vom Sport befreit sein,  müssen Sie anstelle von Sport über die bisher gezeigte Belegungspflicht hinaus weitere Kurse (auch z.B. Psychologie) belegen.</a:t>
              </a:r>
            </a:p>
          </p:txBody>
        </p:sp>
      </p:gr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type="lt">
                                    <p:tmAbs val="0"/>
                                  </p:iterate>
                                  <p:childTnLst>
                                    <p:set>
                                      <p:cBhvr>
                                        <p:cTn id="6" fill="hold"/>
                                        <p:tgtEl>
                                          <p:spTgt spid="364">
                                            <p:bg/>
                                          </p:spTgt>
                                        </p:tgtEl>
                                        <p:attrNameLst>
                                          <p:attrName>style.visibility</p:attrName>
                                        </p:attrNameLst>
                                      </p:cBhvr>
                                      <p:to>
                                        <p:strVal val="visible"/>
                                      </p:to>
                                    </p:set>
                                    <p:animEffect transition="in" filter="dissolve">
                                      <p:cBhvr>
                                        <p:cTn id="7" dur="2000"/>
                                        <p:tgtEl>
                                          <p:spTgt spid="364">
                                            <p:bg/>
                                          </p:spTgt>
                                        </p:tgtEl>
                                      </p:cBhvr>
                                    </p:animEffect>
                                  </p:childTnLst>
                                </p:cTn>
                              </p:par>
                              <p:par>
                                <p:cTn id="8" presetID="9" presetClass="entr" presetSubtype="0" fill="hold" grpId="1" nodeType="withEffect">
                                  <p:stCondLst>
                                    <p:cond delay="0"/>
                                  </p:stCondLst>
                                  <p:iterate type="lt">
                                    <p:tmAbs val="0"/>
                                  </p:iterate>
                                  <p:childTnLst>
                                    <p:set>
                                      <p:cBhvr>
                                        <p:cTn id="9" fill="hold"/>
                                        <p:tgtEl>
                                          <p:spTgt spid="364">
                                            <p:txEl>
                                              <p:pRg st="0" end="0"/>
                                            </p:txEl>
                                          </p:spTgt>
                                        </p:tgtEl>
                                        <p:attrNameLst>
                                          <p:attrName>style.visibility</p:attrName>
                                        </p:attrNameLst>
                                      </p:cBhvr>
                                      <p:to>
                                        <p:strVal val="visible"/>
                                      </p:to>
                                    </p:set>
                                    <p:animEffect transition="in" filter="dissolve">
                                      <p:cBhvr>
                                        <p:cTn id="10" dur="2000"/>
                                        <p:tgtEl>
                                          <p:spTgt spid="36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type="lt">
                                    <p:tmAbs val="0"/>
                                  </p:iterate>
                                  <p:childTnLst>
                                    <p:set>
                                      <p:cBhvr>
                                        <p:cTn id="14" fill="hold"/>
                                        <p:tgtEl>
                                          <p:spTgt spid="364">
                                            <p:txEl>
                                              <p:pRg st="1" end="1"/>
                                            </p:txEl>
                                          </p:spTgt>
                                        </p:tgtEl>
                                        <p:attrNameLst>
                                          <p:attrName>style.visibility</p:attrName>
                                        </p:attrNameLst>
                                      </p:cBhvr>
                                      <p:to>
                                        <p:strVal val="visible"/>
                                      </p:to>
                                    </p:set>
                                    <p:animEffect transition="in" filter="dissolve">
                                      <p:cBhvr>
                                        <p:cTn id="15" dur="2000"/>
                                        <p:tgtEl>
                                          <p:spTgt spid="36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type="lt">
                                    <p:tmAbs val="0"/>
                                  </p:iterate>
                                  <p:childTnLst>
                                    <p:set>
                                      <p:cBhvr>
                                        <p:cTn id="19" fill="hold"/>
                                        <p:tgtEl>
                                          <p:spTgt spid="364">
                                            <p:txEl>
                                              <p:pRg st="2" end="2"/>
                                            </p:txEl>
                                          </p:spTgt>
                                        </p:tgtEl>
                                        <p:attrNameLst>
                                          <p:attrName>style.visibility</p:attrName>
                                        </p:attrNameLst>
                                      </p:cBhvr>
                                      <p:to>
                                        <p:strVal val="visible"/>
                                      </p:to>
                                    </p:set>
                                    <p:animEffect transition="in" filter="dissolve">
                                      <p:cBhvr>
                                        <p:cTn id="20" dur="2000"/>
                                        <p:tgtEl>
                                          <p:spTgt spid="364">
                                            <p:txEl>
                                              <p:pRg st="2" end="2"/>
                                            </p:txEl>
                                          </p:spTgt>
                                        </p:tgtEl>
                                      </p:cBhvr>
                                    </p:animEffect>
                                  </p:childTnLst>
                                </p:cTn>
                              </p:par>
                            </p:childTnLst>
                          </p:cTn>
                        </p:par>
                        <p:par>
                          <p:cTn id="21" fill="hold">
                            <p:stCondLst>
                              <p:cond delay="2000"/>
                            </p:stCondLst>
                            <p:childTnLst>
                              <p:par>
                                <p:cTn id="22" presetID="1" presetClass="entr" presetSubtype="0" fill="hold" grpId="2" nodeType="afterEffect">
                                  <p:stCondLst>
                                    <p:cond delay="0"/>
                                  </p:stCondLst>
                                  <p:iterate>
                                    <p:tmAbs val="0"/>
                                  </p:iterate>
                                  <p:childTnLst>
                                    <p:set>
                                      <p:cBhvr>
                                        <p:cTn id="23" fill="hold"/>
                                        <p:tgtEl>
                                          <p:spTgt spid="368"/>
                                        </p:tgtEl>
                                        <p:attrNameLst>
                                          <p:attrName>style.visibility</p:attrName>
                                        </p:attrNameLst>
                                      </p:cBhvr>
                                      <p:to>
                                        <p:strVal val="visible"/>
                                      </p:to>
                                    </p:set>
                                  </p:childTnLst>
                                </p:cTn>
                              </p:par>
                            </p:childTnLst>
                          </p:cTn>
                        </p:par>
                        <p:par>
                          <p:cTn id="24" fill="hold">
                            <p:stCondLst>
                              <p:cond delay="2000"/>
                            </p:stCondLst>
                            <p:childTnLst>
                              <p:par>
                                <p:cTn id="25" presetID="23" presetClass="entr" presetSubtype="16" fill="hold" grpId="3" nodeType="afterEffect">
                                  <p:stCondLst>
                                    <p:cond delay="0"/>
                                  </p:stCondLst>
                                  <p:iterate>
                                    <p:tmAbs val="0"/>
                                  </p:iterate>
                                  <p:childTnLst>
                                    <p:set>
                                      <p:cBhvr>
                                        <p:cTn id="26" fill="hold"/>
                                        <p:tgtEl>
                                          <p:spTgt spid="367"/>
                                        </p:tgtEl>
                                        <p:attrNameLst>
                                          <p:attrName>style.visibility</p:attrName>
                                        </p:attrNameLst>
                                      </p:cBhvr>
                                      <p:to>
                                        <p:strVal val="visible"/>
                                      </p:to>
                                    </p:set>
                                    <p:anim calcmode="lin" valueType="num">
                                      <p:cBhvr>
                                        <p:cTn id="27" dur="1000" fill="hold"/>
                                        <p:tgtEl>
                                          <p:spTgt spid="367"/>
                                        </p:tgtEl>
                                        <p:attrNameLst>
                                          <p:attrName>ppt_w</p:attrName>
                                        </p:attrNameLst>
                                      </p:cBhvr>
                                      <p:tavLst>
                                        <p:tav tm="0">
                                          <p:val>
                                            <p:fltVal val="0"/>
                                          </p:val>
                                        </p:tav>
                                        <p:tav tm="100000">
                                          <p:val>
                                            <p:strVal val="#ppt_w"/>
                                          </p:val>
                                        </p:tav>
                                      </p:tavLst>
                                    </p:anim>
                                    <p:anim calcmode="lin" valueType="num">
                                      <p:cBhvr>
                                        <p:cTn id="28" dur="1000" fill="hold"/>
                                        <p:tgtEl>
                                          <p:spTgt spid="367"/>
                                        </p:tgtEl>
                                        <p:attrNameLst>
                                          <p:attrName>ppt_h</p:attrName>
                                        </p:attrNameLst>
                                      </p:cBhvr>
                                      <p:tavLst>
                                        <p:tav tm="0">
                                          <p:val>
                                            <p:fltVal val="0"/>
                                          </p:val>
                                        </p:tav>
                                        <p:tav tm="100000">
                                          <p:val>
                                            <p:strVal val="#ppt_h"/>
                                          </p:val>
                                        </p:tav>
                                      </p:tavLst>
                                    </p:anim>
                                  </p:childTnLst>
                                </p:cTn>
                              </p:par>
                            </p:childTnLst>
                          </p:cTn>
                        </p:par>
                        <p:par>
                          <p:cTn id="29" fill="hold">
                            <p:stCondLst>
                              <p:cond delay="3000"/>
                            </p:stCondLst>
                            <p:childTnLst>
                              <p:par>
                                <p:cTn id="30" presetID="23" presetClass="entr" presetSubtype="16" fill="hold" grpId="4" nodeType="afterEffect">
                                  <p:stCondLst>
                                    <p:cond delay="0"/>
                                  </p:stCondLst>
                                  <p:iterate>
                                    <p:tmAbs val="0"/>
                                  </p:iterate>
                                  <p:childTnLst>
                                    <p:set>
                                      <p:cBhvr>
                                        <p:cTn id="31" fill="hold"/>
                                        <p:tgtEl>
                                          <p:spTgt spid="371"/>
                                        </p:tgtEl>
                                        <p:attrNameLst>
                                          <p:attrName>style.visibility</p:attrName>
                                        </p:attrNameLst>
                                      </p:cBhvr>
                                      <p:to>
                                        <p:strVal val="visible"/>
                                      </p:to>
                                    </p:set>
                                    <p:anim calcmode="lin" valueType="num">
                                      <p:cBhvr>
                                        <p:cTn id="32" dur="750" fill="hold"/>
                                        <p:tgtEl>
                                          <p:spTgt spid="371"/>
                                        </p:tgtEl>
                                        <p:attrNameLst>
                                          <p:attrName>ppt_w</p:attrName>
                                        </p:attrNameLst>
                                      </p:cBhvr>
                                      <p:tavLst>
                                        <p:tav tm="0">
                                          <p:val>
                                            <p:fltVal val="0"/>
                                          </p:val>
                                        </p:tav>
                                        <p:tav tm="100000">
                                          <p:val>
                                            <p:strVal val="#ppt_w"/>
                                          </p:val>
                                        </p:tav>
                                      </p:tavLst>
                                    </p:anim>
                                    <p:anim calcmode="lin" valueType="num">
                                      <p:cBhvr>
                                        <p:cTn id="33" dur="750" fill="hold"/>
                                        <p:tgtEl>
                                          <p:spTgt spid="3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 grpId="1" build="p" bldLvl="5" animBg="1" advAuto="0"/>
      <p:bldP spid="367" grpId="3" animBg="1" advAuto="0"/>
      <p:bldP spid="368" grpId="2" animBg="1" advAuto="0"/>
      <p:bldP spid="371" grpId="4"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F978"/>
            </a:gs>
            <a:gs pos="100000">
              <a:srgbClr val="199012"/>
            </a:gs>
          </a:gsLst>
          <a:lin ang="5400000" scaled="0"/>
        </a:gradFill>
        <a:effectLst/>
      </p:bgPr>
    </p:bg>
    <p:spTree>
      <p:nvGrpSpPr>
        <p:cNvPr id="1" name=""/>
        <p:cNvGrpSpPr/>
        <p:nvPr/>
      </p:nvGrpSpPr>
      <p:grpSpPr>
        <a:xfrm>
          <a:off x="0" y="0"/>
          <a:ext cx="0" cy="0"/>
          <a:chOff x="0" y="0"/>
          <a:chExt cx="0" cy="0"/>
        </a:xfrm>
      </p:grpSpPr>
      <p:sp>
        <p:nvSpPr>
          <p:cNvPr id="373" name="Zusätzliche Wahlkurse in:…"/>
          <p:cNvSpPr txBox="1">
            <a:spLocks noGrp="1"/>
          </p:cNvSpPr>
          <p:nvPr>
            <p:ph type="body" sz="half" idx="1"/>
          </p:nvPr>
        </p:nvSpPr>
        <p:spPr>
          <a:xfrm>
            <a:off x="1371600" y="1714500"/>
            <a:ext cx="10363200" cy="4648200"/>
          </a:xfrm>
          <a:prstGeom prst="rect">
            <a:avLst/>
          </a:prstGeom>
        </p:spPr>
        <p:txBody>
          <a:bodyPr/>
          <a:lstStyle/>
          <a:p>
            <a:pPr>
              <a:buClrTx/>
              <a:buSzPct val="100000"/>
              <a:buFontTx/>
              <a:buAutoNum type="arabicPeriod" startAt="3"/>
              <a:defRPr u="sng">
                <a:solidFill>
                  <a:srgbClr val="BB280F"/>
                </a:solidFill>
                <a:latin typeface="Helvetica Neue"/>
                <a:ea typeface="Helvetica Neue"/>
                <a:cs typeface="Helvetica Neue"/>
                <a:sym typeface="Helvetica Neue"/>
              </a:defRPr>
            </a:pPr>
            <a:r>
              <a:t>Zusätzliche Wahlkurse in: </a:t>
            </a:r>
          </a:p>
          <a:p>
            <a:pPr>
              <a:buSzPct val="37866"/>
              <a:buBlip>
                <a:blip r:embed="rId3"/>
              </a:buBlip>
              <a:defRPr sz="3100"/>
            </a:pPr>
            <a:r>
              <a:t>Vertiefung Mathematik, Astronomie, Literatur, Literatur und Theater, Philosophie, Psychologie </a:t>
            </a:r>
          </a:p>
          <a:p>
            <a:pPr>
              <a:buSzPct val="37866"/>
              <a:buBlip>
                <a:blip r:embed="rId3"/>
              </a:buBlip>
              <a:defRPr sz="3100"/>
            </a:pPr>
            <a:r>
              <a:t>Informatik </a:t>
            </a:r>
          </a:p>
        </p:txBody>
      </p:sp>
      <p:grpSp>
        <p:nvGrpSpPr>
          <p:cNvPr id="376" name="Gruppieren"/>
          <p:cNvGrpSpPr/>
          <p:nvPr/>
        </p:nvGrpSpPr>
        <p:grpSpPr>
          <a:xfrm>
            <a:off x="1495519" y="6502936"/>
            <a:ext cx="9994901" cy="914401"/>
            <a:chOff x="0" y="0"/>
            <a:chExt cx="9994899" cy="914399"/>
          </a:xfrm>
        </p:grpSpPr>
        <p:sp>
          <p:nvSpPr>
            <p:cNvPr id="374" name="Diese Kurse können in der Regel außer „Literatur und Theater“  (vier Halbjahre) für jeweils 2 Halbjahre belegt werden."/>
            <p:cNvSpPr txBox="1"/>
            <p:nvPr/>
          </p:nvSpPr>
          <p:spPr>
            <a:xfrm>
              <a:off x="169929" y="102553"/>
              <a:ext cx="9824971" cy="81184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lvl1pPr algn="l" defTabSz="457200">
                <a:lnSpc>
                  <a:spcPts val="2700"/>
                </a:lnSpc>
                <a:tabLst>
                  <a:tab pos="1066800" algn="l"/>
                </a:tabLst>
                <a:defRPr sz="2300">
                  <a:solidFill>
                    <a:srgbClr val="FF2600"/>
                  </a:solidFill>
                  <a:latin typeface="Corbel"/>
                  <a:ea typeface="Corbel"/>
                  <a:cs typeface="Corbel"/>
                  <a:sym typeface="Corbel"/>
                </a:defRPr>
              </a:lvl1pPr>
            </a:lstStyle>
            <a:p>
              <a:r>
                <a:t>Diese Kurse können in der Regel außer „Literatur und Theater“  (vier Halbjahre) für jeweils 2 Halbjahre belegt werden.</a:t>
              </a:r>
            </a:p>
          </p:txBody>
        </p:sp>
        <p:sp>
          <p:nvSpPr>
            <p:cNvPr id="375" name="1"/>
            <p:cNvSpPr txBox="1"/>
            <p:nvPr/>
          </p:nvSpPr>
          <p:spPr>
            <a:xfrm>
              <a:off x="0" y="0"/>
              <a:ext cx="299659" cy="42486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lvl1pPr defTabSz="457200">
                <a:lnSpc>
                  <a:spcPts val="2100"/>
                </a:lnSpc>
                <a:tabLst>
                  <a:tab pos="1066800" algn="l"/>
                </a:tabLst>
                <a:defRPr sz="1800">
                  <a:solidFill>
                    <a:srgbClr val="FF2600"/>
                  </a:solidFill>
                  <a:latin typeface="Helvetica Neue"/>
                  <a:ea typeface="Helvetica Neue"/>
                  <a:cs typeface="Helvetica Neue"/>
                  <a:sym typeface="Helvetica Neue"/>
                </a:defRPr>
              </a:lvl1pPr>
            </a:lstStyle>
            <a:p>
              <a:r>
                <a:t>1</a:t>
              </a:r>
            </a:p>
          </p:txBody>
        </p:sp>
      </p:grpSp>
      <p:sp>
        <p:nvSpPr>
          <p:cNvPr id="377" name="Welche Kurse sind freiwillig?"/>
          <p:cNvSpPr txBox="1"/>
          <p:nvPr/>
        </p:nvSpPr>
        <p:spPr>
          <a:xfrm>
            <a:off x="2745118" y="984250"/>
            <a:ext cx="7505701" cy="723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300">
                <a:solidFill>
                  <a:srgbClr val="B41700"/>
                </a:solidFill>
              </a:defRPr>
            </a:lvl1pPr>
          </a:lstStyle>
          <a:p>
            <a:r>
              <a:t>Welche Kurse sind freiwillig?</a:t>
            </a:r>
          </a:p>
        </p:txBody>
      </p:sp>
      <p:sp>
        <p:nvSpPr>
          <p:cNvPr id="378" name="5"/>
          <p:cNvSpPr txBox="1"/>
          <p:nvPr/>
        </p:nvSpPr>
        <p:spPr>
          <a:xfrm>
            <a:off x="11736718" y="80010"/>
            <a:ext cx="774701" cy="652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300" i="1">
                <a:solidFill>
                  <a:srgbClr val="005E00"/>
                </a:solidFill>
                <a:latin typeface="Avenir LT Std 65 Medium"/>
                <a:ea typeface="Avenir LT Std 65 Medium"/>
                <a:cs typeface="Avenir LT Std 65 Medium"/>
                <a:sym typeface="Avenir LT Std 65 Medium"/>
              </a:defRPr>
            </a:lvl1pPr>
          </a:lstStyle>
          <a:p>
            <a:r>
              <a:t>5</a:t>
            </a:r>
          </a:p>
        </p:txBody>
      </p:sp>
      <p:sp>
        <p:nvSpPr>
          <p:cNvPr id="379" name="Linie"/>
          <p:cNvSpPr/>
          <p:nvPr/>
        </p:nvSpPr>
        <p:spPr>
          <a:xfrm>
            <a:off x="1625600" y="6489700"/>
            <a:ext cx="6159710" cy="91"/>
          </a:xfrm>
          <a:prstGeom prst="line">
            <a:avLst/>
          </a:prstGeom>
          <a:ln w="25400">
            <a:solidFill>
              <a:srgbClr val="FF2600"/>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endParaRPr/>
          </a:p>
        </p:txBody>
      </p:sp>
      <p:sp>
        <p:nvSpPr>
          <p:cNvPr id="380" name="2"/>
          <p:cNvSpPr txBox="1"/>
          <p:nvPr/>
        </p:nvSpPr>
        <p:spPr>
          <a:xfrm>
            <a:off x="3768824" y="4699000"/>
            <a:ext cx="2286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800"/>
            </a:lvl1pPr>
          </a:lstStyle>
          <a:p>
            <a:r>
              <a:t>2</a:t>
            </a:r>
          </a:p>
        </p:txBody>
      </p:sp>
      <p:grpSp>
        <p:nvGrpSpPr>
          <p:cNvPr id="383" name="Gruppieren"/>
          <p:cNvGrpSpPr/>
          <p:nvPr/>
        </p:nvGrpSpPr>
        <p:grpSpPr>
          <a:xfrm>
            <a:off x="1469337" y="7524750"/>
            <a:ext cx="10261600" cy="1346200"/>
            <a:chOff x="0" y="0"/>
            <a:chExt cx="10261599" cy="1346199"/>
          </a:xfrm>
        </p:grpSpPr>
        <p:sp>
          <p:nvSpPr>
            <p:cNvPr id="381" name="2"/>
            <p:cNvSpPr txBox="1"/>
            <p:nvPr/>
          </p:nvSpPr>
          <p:spPr>
            <a:xfrm>
              <a:off x="0" y="0"/>
              <a:ext cx="337075" cy="41081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lvl1pPr defTabSz="457200">
                <a:lnSpc>
                  <a:spcPts val="2100"/>
                </a:lnSpc>
                <a:tabLst>
                  <a:tab pos="1066800" algn="l"/>
                </a:tabLst>
                <a:defRPr sz="1800">
                  <a:solidFill>
                    <a:srgbClr val="FF2600"/>
                  </a:solidFill>
                  <a:latin typeface="Helvetica Neue"/>
                  <a:ea typeface="Helvetica Neue"/>
                  <a:cs typeface="Helvetica Neue"/>
                  <a:sym typeface="Helvetica Neue"/>
                </a:defRPr>
              </a:lvl1pPr>
            </a:lstStyle>
            <a:p>
              <a:r>
                <a:t>2</a:t>
              </a:r>
            </a:p>
          </p:txBody>
        </p:sp>
        <p:sp>
          <p:nvSpPr>
            <p:cNvPr id="382" name="Es können 2 zweistündige Kurse belegt und angerechnet werden."/>
            <p:cNvSpPr txBox="1"/>
            <p:nvPr/>
          </p:nvSpPr>
          <p:spPr>
            <a:xfrm>
              <a:off x="199434" y="56690"/>
              <a:ext cx="10062166" cy="128951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lvl1pPr algn="l" defTabSz="457200">
                <a:lnSpc>
                  <a:spcPts val="2700"/>
                </a:lnSpc>
                <a:tabLst>
                  <a:tab pos="1066800" algn="l"/>
                </a:tabLst>
                <a:defRPr sz="2300">
                  <a:solidFill>
                    <a:srgbClr val="FF2600"/>
                  </a:solidFill>
                  <a:latin typeface="Corbel"/>
                  <a:ea typeface="Corbel"/>
                  <a:cs typeface="Corbel"/>
                  <a:sym typeface="Corbel"/>
                </a:defRPr>
              </a:lvl1pPr>
            </a:lstStyle>
            <a:p>
              <a:r>
                <a:t>Es können 2 zweistündige Kurse belegt und angerechnet werden.</a:t>
              </a:r>
            </a:p>
          </p:txBody>
        </p:sp>
      </p:grpSp>
      <p:sp>
        <p:nvSpPr>
          <p:cNvPr id="384" name="1"/>
          <p:cNvSpPr txBox="1"/>
          <p:nvPr/>
        </p:nvSpPr>
        <p:spPr>
          <a:xfrm>
            <a:off x="10550624" y="3549650"/>
            <a:ext cx="2286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800"/>
            </a:lvl1pPr>
          </a:lstStyle>
          <a:p>
            <a:r>
              <a:t>1</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type="lt">
                                    <p:tmAbs val="0"/>
                                  </p:iterate>
                                  <p:childTnLst>
                                    <p:set>
                                      <p:cBhvr>
                                        <p:cTn id="6" fill="hold"/>
                                        <p:tgtEl>
                                          <p:spTgt spid="373">
                                            <p:bg/>
                                          </p:spTgt>
                                        </p:tgtEl>
                                        <p:attrNameLst>
                                          <p:attrName>style.visibility</p:attrName>
                                        </p:attrNameLst>
                                      </p:cBhvr>
                                      <p:to>
                                        <p:strVal val="visible"/>
                                      </p:to>
                                    </p:set>
                                    <p:animEffect transition="in" filter="dissolve">
                                      <p:cBhvr>
                                        <p:cTn id="7" dur="1000"/>
                                        <p:tgtEl>
                                          <p:spTgt spid="373">
                                            <p:bg/>
                                          </p:spTgt>
                                        </p:tgtEl>
                                      </p:cBhvr>
                                    </p:animEffect>
                                  </p:childTnLst>
                                </p:cTn>
                              </p:par>
                              <p:par>
                                <p:cTn id="8" presetID="9" presetClass="entr" presetSubtype="0" fill="hold" grpId="1" nodeType="withEffect">
                                  <p:stCondLst>
                                    <p:cond delay="0"/>
                                  </p:stCondLst>
                                  <p:iterate type="lt">
                                    <p:tmAbs val="0"/>
                                  </p:iterate>
                                  <p:childTnLst>
                                    <p:set>
                                      <p:cBhvr>
                                        <p:cTn id="9" fill="hold"/>
                                        <p:tgtEl>
                                          <p:spTgt spid="373">
                                            <p:txEl>
                                              <p:pRg st="0" end="0"/>
                                            </p:txEl>
                                          </p:spTgt>
                                        </p:tgtEl>
                                        <p:attrNameLst>
                                          <p:attrName>style.visibility</p:attrName>
                                        </p:attrNameLst>
                                      </p:cBhvr>
                                      <p:to>
                                        <p:strVal val="visible"/>
                                      </p:to>
                                    </p:set>
                                    <p:animEffect transition="in" filter="dissolve">
                                      <p:cBhvr>
                                        <p:cTn id="10" dur="1000"/>
                                        <p:tgtEl>
                                          <p:spTgt spid="37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type="lt">
                                    <p:tmAbs val="0"/>
                                  </p:iterate>
                                  <p:childTnLst>
                                    <p:set>
                                      <p:cBhvr>
                                        <p:cTn id="14" fill="hold"/>
                                        <p:tgtEl>
                                          <p:spTgt spid="373">
                                            <p:txEl>
                                              <p:pRg st="1" end="1"/>
                                            </p:txEl>
                                          </p:spTgt>
                                        </p:tgtEl>
                                        <p:attrNameLst>
                                          <p:attrName>style.visibility</p:attrName>
                                        </p:attrNameLst>
                                      </p:cBhvr>
                                      <p:to>
                                        <p:strVal val="visible"/>
                                      </p:to>
                                    </p:set>
                                    <p:animEffect transition="in" filter="dissolve">
                                      <p:cBhvr>
                                        <p:cTn id="15" dur="1000"/>
                                        <p:tgtEl>
                                          <p:spTgt spid="373">
                                            <p:txEl>
                                              <p:pRg st="1" end="1"/>
                                            </p:txEl>
                                          </p:spTgt>
                                        </p:tgtEl>
                                      </p:cBhvr>
                                    </p:animEffect>
                                  </p:childTnLst>
                                </p:cTn>
                              </p:par>
                            </p:childTnLst>
                          </p:cTn>
                        </p:par>
                        <p:par>
                          <p:cTn id="16" fill="hold">
                            <p:stCondLst>
                              <p:cond delay="1000"/>
                            </p:stCondLst>
                            <p:childTnLst>
                              <p:par>
                                <p:cTn id="17" presetID="9" presetClass="entr" fill="hold" grpId="2" nodeType="afterEffect">
                                  <p:stCondLst>
                                    <p:cond delay="0"/>
                                  </p:stCondLst>
                                  <p:iterate type="lt">
                                    <p:tmAbs val="0"/>
                                  </p:iterate>
                                  <p:childTnLst>
                                    <p:set>
                                      <p:cBhvr>
                                        <p:cTn id="18" fill="hold"/>
                                        <p:tgtEl>
                                          <p:spTgt spid="384"/>
                                        </p:tgtEl>
                                        <p:attrNameLst>
                                          <p:attrName>style.visibility</p:attrName>
                                        </p:attrNameLst>
                                      </p:cBhvr>
                                      <p:to>
                                        <p:strVal val="visible"/>
                                      </p:to>
                                    </p:set>
                                    <p:animEffect transition="in" filter="dissolve">
                                      <p:cBhvr>
                                        <p:cTn id="19" dur="1000"/>
                                        <p:tgtEl>
                                          <p:spTgt spid="384"/>
                                        </p:tgtEl>
                                      </p:cBhvr>
                                    </p:animEffect>
                                  </p:childTnLst>
                                </p:cTn>
                              </p:par>
                            </p:childTnLst>
                          </p:cTn>
                        </p:par>
                        <p:par>
                          <p:cTn id="20" fill="hold">
                            <p:stCondLst>
                              <p:cond delay="2000"/>
                            </p:stCondLst>
                            <p:childTnLst>
                              <p:par>
                                <p:cTn id="21" presetID="23" presetClass="entr" presetSubtype="16" fill="hold" grpId="3" nodeType="afterEffect">
                                  <p:stCondLst>
                                    <p:cond delay="0"/>
                                  </p:stCondLst>
                                  <p:iterate>
                                    <p:tmAbs val="0"/>
                                  </p:iterate>
                                  <p:childTnLst>
                                    <p:set>
                                      <p:cBhvr>
                                        <p:cTn id="22" fill="hold"/>
                                        <p:tgtEl>
                                          <p:spTgt spid="379"/>
                                        </p:tgtEl>
                                        <p:attrNameLst>
                                          <p:attrName>style.visibility</p:attrName>
                                        </p:attrNameLst>
                                      </p:cBhvr>
                                      <p:to>
                                        <p:strVal val="visible"/>
                                      </p:to>
                                    </p:set>
                                    <p:anim calcmode="lin" valueType="num">
                                      <p:cBhvr>
                                        <p:cTn id="23" dur="1000" fill="hold"/>
                                        <p:tgtEl>
                                          <p:spTgt spid="379"/>
                                        </p:tgtEl>
                                        <p:attrNameLst>
                                          <p:attrName>ppt_w</p:attrName>
                                        </p:attrNameLst>
                                      </p:cBhvr>
                                      <p:tavLst>
                                        <p:tav tm="0">
                                          <p:val>
                                            <p:fltVal val="0"/>
                                          </p:val>
                                        </p:tav>
                                        <p:tav tm="100000">
                                          <p:val>
                                            <p:strVal val="#ppt_w"/>
                                          </p:val>
                                        </p:tav>
                                      </p:tavLst>
                                    </p:anim>
                                    <p:anim calcmode="lin" valueType="num">
                                      <p:cBhvr>
                                        <p:cTn id="24" dur="1000" fill="hold"/>
                                        <p:tgtEl>
                                          <p:spTgt spid="379"/>
                                        </p:tgtEl>
                                        <p:attrNameLst>
                                          <p:attrName>ppt_h</p:attrName>
                                        </p:attrNameLst>
                                      </p:cBhvr>
                                      <p:tavLst>
                                        <p:tav tm="0">
                                          <p:val>
                                            <p:fltVal val="0"/>
                                          </p:val>
                                        </p:tav>
                                        <p:tav tm="100000">
                                          <p:val>
                                            <p:strVal val="#ppt_h"/>
                                          </p:val>
                                        </p:tav>
                                      </p:tavLst>
                                    </p:anim>
                                  </p:childTnLst>
                                </p:cTn>
                              </p:par>
                            </p:childTnLst>
                          </p:cTn>
                        </p:par>
                        <p:par>
                          <p:cTn id="25" fill="hold">
                            <p:stCondLst>
                              <p:cond delay="3000"/>
                            </p:stCondLst>
                            <p:childTnLst>
                              <p:par>
                                <p:cTn id="26" presetID="23" presetClass="entr" presetSubtype="16" fill="hold" grpId="4" nodeType="afterEffect">
                                  <p:stCondLst>
                                    <p:cond delay="0"/>
                                  </p:stCondLst>
                                  <p:iterate>
                                    <p:tmAbs val="0"/>
                                  </p:iterate>
                                  <p:childTnLst>
                                    <p:set>
                                      <p:cBhvr>
                                        <p:cTn id="27" fill="hold"/>
                                        <p:tgtEl>
                                          <p:spTgt spid="376"/>
                                        </p:tgtEl>
                                        <p:attrNameLst>
                                          <p:attrName>style.visibility</p:attrName>
                                        </p:attrNameLst>
                                      </p:cBhvr>
                                      <p:to>
                                        <p:strVal val="visible"/>
                                      </p:to>
                                    </p:set>
                                    <p:anim calcmode="lin" valueType="num">
                                      <p:cBhvr>
                                        <p:cTn id="28" dur="1000" fill="hold"/>
                                        <p:tgtEl>
                                          <p:spTgt spid="376"/>
                                        </p:tgtEl>
                                        <p:attrNameLst>
                                          <p:attrName>ppt_w</p:attrName>
                                        </p:attrNameLst>
                                      </p:cBhvr>
                                      <p:tavLst>
                                        <p:tav tm="0">
                                          <p:val>
                                            <p:fltVal val="0"/>
                                          </p:val>
                                        </p:tav>
                                        <p:tav tm="100000">
                                          <p:val>
                                            <p:strVal val="#ppt_w"/>
                                          </p:val>
                                        </p:tav>
                                      </p:tavLst>
                                    </p:anim>
                                    <p:anim calcmode="lin" valueType="num">
                                      <p:cBhvr>
                                        <p:cTn id="29" dur="1000" fill="hold"/>
                                        <p:tgtEl>
                                          <p:spTgt spid="376"/>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9" presetClass="entr" fill="hold" grpId="1" nodeType="clickEffect">
                                  <p:stCondLst>
                                    <p:cond delay="0"/>
                                  </p:stCondLst>
                                  <p:iterate type="lt">
                                    <p:tmAbs val="0"/>
                                  </p:iterate>
                                  <p:childTnLst>
                                    <p:set>
                                      <p:cBhvr>
                                        <p:cTn id="33" fill="hold"/>
                                        <p:tgtEl>
                                          <p:spTgt spid="373">
                                            <p:txEl>
                                              <p:pRg st="2" end="2"/>
                                            </p:txEl>
                                          </p:spTgt>
                                        </p:tgtEl>
                                        <p:attrNameLst>
                                          <p:attrName>style.visibility</p:attrName>
                                        </p:attrNameLst>
                                      </p:cBhvr>
                                      <p:to>
                                        <p:strVal val="visible"/>
                                      </p:to>
                                    </p:set>
                                    <p:animEffect transition="in" filter="dissolve">
                                      <p:cBhvr>
                                        <p:cTn id="34" dur="1000"/>
                                        <p:tgtEl>
                                          <p:spTgt spid="373">
                                            <p:txEl>
                                              <p:pRg st="2" end="2"/>
                                            </p:txEl>
                                          </p:spTgt>
                                        </p:tgtEl>
                                      </p:cBhvr>
                                    </p:animEffect>
                                  </p:childTnLst>
                                </p:cTn>
                              </p:par>
                            </p:childTnLst>
                          </p:cTn>
                        </p:par>
                        <p:par>
                          <p:cTn id="35" fill="hold">
                            <p:stCondLst>
                              <p:cond delay="1000"/>
                            </p:stCondLst>
                            <p:childTnLst>
                              <p:par>
                                <p:cTn id="36" presetID="9" presetClass="entr" fill="hold" grpId="5" nodeType="afterEffect">
                                  <p:stCondLst>
                                    <p:cond delay="0"/>
                                  </p:stCondLst>
                                  <p:iterate type="lt">
                                    <p:tmAbs val="0"/>
                                  </p:iterate>
                                  <p:childTnLst>
                                    <p:set>
                                      <p:cBhvr>
                                        <p:cTn id="37" fill="hold"/>
                                        <p:tgtEl>
                                          <p:spTgt spid="380"/>
                                        </p:tgtEl>
                                        <p:attrNameLst>
                                          <p:attrName>style.visibility</p:attrName>
                                        </p:attrNameLst>
                                      </p:cBhvr>
                                      <p:to>
                                        <p:strVal val="visible"/>
                                      </p:to>
                                    </p:set>
                                    <p:animEffect transition="in" filter="dissolve">
                                      <p:cBhvr>
                                        <p:cTn id="38" dur="1000"/>
                                        <p:tgtEl>
                                          <p:spTgt spid="380"/>
                                        </p:tgtEl>
                                      </p:cBhvr>
                                    </p:animEffect>
                                  </p:childTnLst>
                                </p:cTn>
                              </p:par>
                            </p:childTnLst>
                          </p:cTn>
                        </p:par>
                        <p:par>
                          <p:cTn id="39" fill="hold">
                            <p:stCondLst>
                              <p:cond delay="2000"/>
                            </p:stCondLst>
                            <p:childTnLst>
                              <p:par>
                                <p:cTn id="40" presetID="23" presetClass="entr" presetSubtype="16" fill="hold" grpId="6" nodeType="afterEffect">
                                  <p:stCondLst>
                                    <p:cond delay="0"/>
                                  </p:stCondLst>
                                  <p:iterate>
                                    <p:tmAbs val="0"/>
                                  </p:iterate>
                                  <p:childTnLst>
                                    <p:set>
                                      <p:cBhvr>
                                        <p:cTn id="41" fill="hold"/>
                                        <p:tgtEl>
                                          <p:spTgt spid="383"/>
                                        </p:tgtEl>
                                        <p:attrNameLst>
                                          <p:attrName>style.visibility</p:attrName>
                                        </p:attrNameLst>
                                      </p:cBhvr>
                                      <p:to>
                                        <p:strVal val="visible"/>
                                      </p:to>
                                    </p:set>
                                    <p:anim calcmode="lin" valueType="num">
                                      <p:cBhvr>
                                        <p:cTn id="42" dur="2000" fill="hold"/>
                                        <p:tgtEl>
                                          <p:spTgt spid="383"/>
                                        </p:tgtEl>
                                        <p:attrNameLst>
                                          <p:attrName>ppt_w</p:attrName>
                                        </p:attrNameLst>
                                      </p:cBhvr>
                                      <p:tavLst>
                                        <p:tav tm="0">
                                          <p:val>
                                            <p:fltVal val="0"/>
                                          </p:val>
                                        </p:tav>
                                        <p:tav tm="100000">
                                          <p:val>
                                            <p:strVal val="#ppt_w"/>
                                          </p:val>
                                        </p:tav>
                                      </p:tavLst>
                                    </p:anim>
                                    <p:anim calcmode="lin" valueType="num">
                                      <p:cBhvr>
                                        <p:cTn id="43" dur="2000" fill="hold"/>
                                        <p:tgtEl>
                                          <p:spTgt spid="38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 grpId="1" build="p" bldLvl="5" animBg="1" advAuto="0"/>
      <p:bldP spid="376" grpId="4" animBg="1" advAuto="0"/>
      <p:bldP spid="379" grpId="3" animBg="1" advAuto="0"/>
      <p:bldP spid="380" grpId="5" animBg="1" advAuto="0"/>
      <p:bldP spid="383" grpId="6" animBg="1" advAuto="0"/>
      <p:bldP spid="384" grpId="2"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2F978"/>
            </a:gs>
            <a:gs pos="100000">
              <a:srgbClr val="199012"/>
            </a:gs>
          </a:gsLst>
          <a:lin ang="5400000" scaled="0"/>
        </a:gradFill>
        <a:effectLst/>
      </p:bgPr>
    </p:bg>
    <p:spTree>
      <p:nvGrpSpPr>
        <p:cNvPr id="1" name=""/>
        <p:cNvGrpSpPr/>
        <p:nvPr/>
      </p:nvGrpSpPr>
      <p:grpSpPr>
        <a:xfrm>
          <a:off x="0" y="0"/>
          <a:ext cx="0" cy="0"/>
          <a:chOff x="0" y="0"/>
          <a:chExt cx="0" cy="0"/>
        </a:xfrm>
      </p:grpSpPr>
      <p:grpSp>
        <p:nvGrpSpPr>
          <p:cNvPr id="390" name="Gruppieren"/>
          <p:cNvGrpSpPr/>
          <p:nvPr/>
        </p:nvGrpSpPr>
        <p:grpSpPr>
          <a:xfrm>
            <a:off x="1698719" y="4331236"/>
            <a:ext cx="10248902" cy="4533902"/>
            <a:chOff x="0" y="0"/>
            <a:chExt cx="10248900" cy="4533900"/>
          </a:xfrm>
        </p:grpSpPr>
        <p:sp>
          <p:nvSpPr>
            <p:cNvPr id="388" name="Das Ergebnis des Seminarkurses kann doppelt als normaler Kurs oder anstelle einer mündlichen Prüfung (nicht anstelle von Deutsch oder Mathematik) gewertet werden. Sind noch nicht alle Aufgabenfelder im schriftl.  Abitur abgedeckt, gilt, dass der Schwerpunkt im Seminarkurs dem jeweiligen Aufgabenfeld der mündlichen Prüfung entsprechen muss:…"/>
            <p:cNvSpPr txBox="1"/>
            <p:nvPr/>
          </p:nvSpPr>
          <p:spPr>
            <a:xfrm>
              <a:off x="171276" y="96947"/>
              <a:ext cx="10077625" cy="443695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p>
              <a:pPr algn="l" defTabSz="457200">
                <a:lnSpc>
                  <a:spcPts val="2700"/>
                </a:lnSpc>
                <a:tabLst>
                  <a:tab pos="1066800" algn="l"/>
                </a:tabLst>
                <a:defRPr sz="2300">
                  <a:solidFill>
                    <a:srgbClr val="FF2600"/>
                  </a:solidFill>
                  <a:latin typeface="Corbel"/>
                  <a:ea typeface="Corbel"/>
                  <a:cs typeface="Corbel"/>
                  <a:sym typeface="Corbel"/>
                </a:defRPr>
              </a:pPr>
              <a:r>
                <a:t>Das Ergebnis des Seminarkurses kann doppelt als normaler Kurs oder anstelle einer mündlichen Prüfung (nicht anstelle von Deutsch oder Mathematik) gewertet werden. Sind noch nicht alle Aufgabenfelder im schriftl.  Abitur abgedeckt, gilt, dass der Schwerpunkt im Seminarkurs dem jeweiligen Aufgabenfeld der mündlichen Prüfung entsprechen muss:</a:t>
              </a:r>
            </a:p>
            <a:p>
              <a:pPr algn="l" defTabSz="457200">
                <a:lnSpc>
                  <a:spcPts val="2700"/>
                </a:lnSpc>
                <a:tabLst>
                  <a:tab pos="1066800" algn="l"/>
                </a:tabLst>
                <a:defRPr sz="2300">
                  <a:solidFill>
                    <a:srgbClr val="FF2600"/>
                  </a:solidFill>
                  <a:latin typeface="Corbel"/>
                  <a:ea typeface="Corbel"/>
                  <a:cs typeface="Corbel"/>
                  <a:sym typeface="Corbel"/>
                </a:defRPr>
              </a:pPr>
              <a:endParaRPr/>
            </a:p>
            <a:p>
              <a:pPr algn="l" defTabSz="457200">
                <a:lnSpc>
                  <a:spcPts val="2700"/>
                </a:lnSpc>
                <a:tabLst>
                  <a:tab pos="1066800" algn="l"/>
                </a:tabLst>
                <a:defRPr sz="2300">
                  <a:solidFill>
                    <a:srgbClr val="FF2600"/>
                  </a:solidFill>
                  <a:latin typeface="Corbel"/>
                  <a:ea typeface="Corbel"/>
                  <a:cs typeface="Corbel"/>
                  <a:sym typeface="Corbel"/>
                </a:defRPr>
              </a:pPr>
              <a:r>
                <a:t>z.B.:   mündliches Prüfungsfach     = Geschichte</a:t>
              </a:r>
            </a:p>
            <a:p>
              <a:pPr algn="l" defTabSz="457200">
                <a:lnSpc>
                  <a:spcPts val="2700"/>
                </a:lnSpc>
                <a:tabLst>
                  <a:tab pos="1066800" algn="l"/>
                </a:tabLst>
                <a:defRPr sz="2300">
                  <a:solidFill>
                    <a:srgbClr val="FF2600"/>
                  </a:solidFill>
                  <a:latin typeface="Corbel"/>
                  <a:ea typeface="Corbel"/>
                  <a:cs typeface="Corbel"/>
                  <a:sym typeface="Corbel"/>
                </a:defRPr>
              </a:pPr>
              <a:r>
                <a:t>         </a:t>
              </a:r>
            </a:p>
            <a:p>
              <a:pPr lvl="2" algn="l" defTabSz="457200">
                <a:lnSpc>
                  <a:spcPts val="2700"/>
                </a:lnSpc>
                <a:tabLst>
                  <a:tab pos="1066800" algn="l"/>
                </a:tabLst>
                <a:defRPr sz="2300">
                  <a:solidFill>
                    <a:srgbClr val="FF2600"/>
                  </a:solidFill>
                  <a:latin typeface="Corbel"/>
                  <a:ea typeface="Corbel"/>
                  <a:cs typeface="Corbel"/>
                  <a:sym typeface="Corbel"/>
                </a:defRPr>
              </a:pPr>
              <a:r>
                <a:t>  Schwerpunkt im Seminarfach = Religion</a:t>
              </a:r>
            </a:p>
            <a:p>
              <a:pPr algn="l" defTabSz="457200">
                <a:lnSpc>
                  <a:spcPts val="2700"/>
                </a:lnSpc>
                <a:tabLst>
                  <a:tab pos="1066800" algn="l"/>
                </a:tabLst>
                <a:defRPr sz="2300">
                  <a:solidFill>
                    <a:srgbClr val="FF2600"/>
                  </a:solidFill>
                  <a:latin typeface="Corbel"/>
                  <a:ea typeface="Corbel"/>
                  <a:cs typeface="Corbel"/>
                  <a:sym typeface="Corbel"/>
                </a:defRPr>
              </a:pPr>
              <a:endParaRPr/>
            </a:p>
            <a:p>
              <a:pPr algn="l" defTabSz="457200">
                <a:lnSpc>
                  <a:spcPts val="2700"/>
                </a:lnSpc>
                <a:tabLst>
                  <a:tab pos="1066800" algn="l"/>
                </a:tabLst>
                <a:defRPr sz="2300">
                  <a:solidFill>
                    <a:srgbClr val="FF2600"/>
                  </a:solidFill>
                  <a:latin typeface="Corbel"/>
                  <a:ea typeface="Corbel"/>
                  <a:cs typeface="Corbel"/>
                  <a:sym typeface="Corbel"/>
                </a:defRPr>
              </a:pPr>
              <a:r>
                <a:t>beides aus dem Aufgabenfeld Gesellschaftswissenschaften.</a:t>
              </a:r>
            </a:p>
          </p:txBody>
        </p:sp>
        <p:sp>
          <p:nvSpPr>
            <p:cNvPr id="389" name="1"/>
            <p:cNvSpPr txBox="1"/>
            <p:nvPr/>
          </p:nvSpPr>
          <p:spPr>
            <a:xfrm>
              <a:off x="0" y="0"/>
              <a:ext cx="302035" cy="4016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lvl1pPr defTabSz="457200">
                <a:lnSpc>
                  <a:spcPts val="2100"/>
                </a:lnSpc>
                <a:tabLst>
                  <a:tab pos="1066800" algn="l"/>
                </a:tabLst>
                <a:defRPr sz="1800">
                  <a:solidFill>
                    <a:srgbClr val="FF2600"/>
                  </a:solidFill>
                  <a:latin typeface="Helvetica Neue"/>
                  <a:ea typeface="Helvetica Neue"/>
                  <a:cs typeface="Helvetica Neue"/>
                  <a:sym typeface="Helvetica Neue"/>
                </a:defRPr>
              </a:lvl1pPr>
            </a:lstStyle>
            <a:p>
              <a:r>
                <a:t>1</a:t>
              </a:r>
            </a:p>
          </p:txBody>
        </p:sp>
      </p:grpSp>
      <p:sp>
        <p:nvSpPr>
          <p:cNvPr id="391" name="Besondere Lernleistungen in:…"/>
          <p:cNvSpPr txBox="1">
            <a:spLocks noGrp="1"/>
          </p:cNvSpPr>
          <p:nvPr>
            <p:ph type="body" sz="half" idx="1"/>
          </p:nvPr>
        </p:nvSpPr>
        <p:spPr>
          <a:xfrm>
            <a:off x="1377950" y="1104900"/>
            <a:ext cx="10248900" cy="3628133"/>
          </a:xfrm>
          <a:prstGeom prst="rect">
            <a:avLst/>
          </a:prstGeom>
        </p:spPr>
        <p:txBody>
          <a:bodyPr/>
          <a:lstStyle/>
          <a:p>
            <a:pPr>
              <a:buClrTx/>
              <a:buSzPct val="100000"/>
              <a:buFontTx/>
              <a:buAutoNum type="arabicPeriod" startAt="3"/>
              <a:defRPr u="sng">
                <a:solidFill>
                  <a:srgbClr val="BB280F"/>
                </a:solidFill>
                <a:latin typeface="Helvetica Neue"/>
                <a:ea typeface="Helvetica Neue"/>
                <a:cs typeface="Helvetica Neue"/>
                <a:sym typeface="Helvetica Neue"/>
              </a:defRPr>
            </a:pPr>
            <a:r>
              <a:t>Besondere Lernleistungen in: </a:t>
            </a:r>
          </a:p>
          <a:p>
            <a:pPr>
              <a:buSzPct val="37866"/>
              <a:buBlip>
                <a:blip r:embed="rId2"/>
              </a:buBlip>
            </a:pPr>
            <a:r>
              <a:t>einem dreistündigen Seminarkurs</a:t>
            </a:r>
          </a:p>
          <a:p>
            <a:pPr>
              <a:buSzPct val="37866"/>
              <a:buBlip>
                <a:blip r:embed="rId2"/>
              </a:buBlip>
            </a:pPr>
            <a:r>
              <a:t>einem offiziellen Wettbewerb, einem Schülerstudium einem Praktikum oder gesellschaftlichem Engagement</a:t>
            </a:r>
          </a:p>
        </p:txBody>
      </p:sp>
      <p:sp>
        <p:nvSpPr>
          <p:cNvPr id="392" name="Welche Kurse sind freiwillig?"/>
          <p:cNvSpPr txBox="1"/>
          <p:nvPr/>
        </p:nvSpPr>
        <p:spPr>
          <a:xfrm>
            <a:off x="2745118" y="946150"/>
            <a:ext cx="7505701" cy="723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300">
                <a:solidFill>
                  <a:srgbClr val="B41700"/>
                </a:solidFill>
              </a:defRPr>
            </a:lvl1pPr>
          </a:lstStyle>
          <a:p>
            <a:r>
              <a:t>Welche Kurse sind freiwillig?</a:t>
            </a:r>
          </a:p>
        </p:txBody>
      </p:sp>
      <p:sp>
        <p:nvSpPr>
          <p:cNvPr id="393" name="6"/>
          <p:cNvSpPr txBox="1"/>
          <p:nvPr/>
        </p:nvSpPr>
        <p:spPr>
          <a:xfrm>
            <a:off x="11736718" y="80010"/>
            <a:ext cx="774701" cy="6527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4300" i="1">
                <a:solidFill>
                  <a:srgbClr val="005E00"/>
                </a:solidFill>
                <a:latin typeface="Avenir LT Std 65 Medium"/>
                <a:ea typeface="Avenir LT Std 65 Medium"/>
                <a:cs typeface="Avenir LT Std 65 Medium"/>
                <a:sym typeface="Avenir LT Std 65 Medium"/>
              </a:defRPr>
            </a:lvl1pPr>
          </a:lstStyle>
          <a:p>
            <a:r>
              <a:t>6</a:t>
            </a:r>
          </a:p>
        </p:txBody>
      </p:sp>
      <p:sp>
        <p:nvSpPr>
          <p:cNvPr id="394" name="Linie"/>
          <p:cNvSpPr/>
          <p:nvPr/>
        </p:nvSpPr>
        <p:spPr>
          <a:xfrm>
            <a:off x="1879600" y="4318000"/>
            <a:ext cx="5918255" cy="88"/>
          </a:xfrm>
          <a:prstGeom prst="line">
            <a:avLst/>
          </a:prstGeom>
          <a:ln w="25400">
            <a:solidFill>
              <a:srgbClr val="FF2600"/>
            </a:solidFill>
            <a:miter lim="400000"/>
          </a:ln>
        </p:spPr>
        <p:txBody>
          <a:bodyPr lIns="0" tIns="0" rIns="0" bIns="0"/>
          <a:lstStyle/>
          <a:p>
            <a:pPr algn="l" defTabSz="457200">
              <a:defRPr sz="1200">
                <a:solidFill>
                  <a:srgbClr val="000000"/>
                </a:solidFill>
                <a:latin typeface="Helvetica"/>
                <a:ea typeface="Helvetica"/>
                <a:cs typeface="Helvetica"/>
                <a:sym typeface="Helvetica"/>
              </a:defRPr>
            </a:pPr>
            <a:endParaRPr/>
          </a:p>
        </p:txBody>
      </p:sp>
      <p:sp>
        <p:nvSpPr>
          <p:cNvPr id="395" name="1"/>
          <p:cNvSpPr txBox="1"/>
          <p:nvPr/>
        </p:nvSpPr>
        <p:spPr>
          <a:xfrm>
            <a:off x="7502624" y="2406650"/>
            <a:ext cx="228601" cy="355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800"/>
            </a:lvl1pPr>
          </a:lstStyle>
          <a:p>
            <a:r>
              <a:t>1</a:t>
            </a:r>
          </a:p>
        </p:txBody>
      </p:sp>
      <p:pic>
        <p:nvPicPr>
          <p:cNvPr id="396" name="StopLight_Green.png" descr="StopLight_Green.png"/>
          <p:cNvPicPr>
            <a:picLocks noChangeAspect="1"/>
          </p:cNvPicPr>
          <p:nvPr/>
        </p:nvPicPr>
        <p:blipFill>
          <a:blip r:embed="rId3">
            <a:extLst/>
          </a:blip>
          <a:stretch>
            <a:fillRect/>
          </a:stretch>
        </p:blipFill>
        <p:spPr>
          <a:xfrm>
            <a:off x="9969500" y="6096000"/>
            <a:ext cx="818482" cy="20066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type="lt">
                                    <p:tmAbs val="0"/>
                                  </p:iterate>
                                  <p:childTnLst>
                                    <p:set>
                                      <p:cBhvr>
                                        <p:cTn id="6" fill="hold"/>
                                        <p:tgtEl>
                                          <p:spTgt spid="391">
                                            <p:bg/>
                                          </p:spTgt>
                                        </p:tgtEl>
                                        <p:attrNameLst>
                                          <p:attrName>style.visibility</p:attrName>
                                        </p:attrNameLst>
                                      </p:cBhvr>
                                      <p:to>
                                        <p:strVal val="visible"/>
                                      </p:to>
                                    </p:set>
                                    <p:animEffect transition="in" filter="dissolve">
                                      <p:cBhvr>
                                        <p:cTn id="7" dur="2000"/>
                                        <p:tgtEl>
                                          <p:spTgt spid="391">
                                            <p:bg/>
                                          </p:spTgt>
                                        </p:tgtEl>
                                      </p:cBhvr>
                                    </p:animEffect>
                                  </p:childTnLst>
                                </p:cTn>
                              </p:par>
                              <p:par>
                                <p:cTn id="8" presetID="9" presetClass="entr" presetSubtype="0" fill="hold" grpId="1" nodeType="withEffect">
                                  <p:stCondLst>
                                    <p:cond delay="0"/>
                                  </p:stCondLst>
                                  <p:iterate type="lt">
                                    <p:tmAbs val="0"/>
                                  </p:iterate>
                                  <p:childTnLst>
                                    <p:set>
                                      <p:cBhvr>
                                        <p:cTn id="9" fill="hold"/>
                                        <p:tgtEl>
                                          <p:spTgt spid="391">
                                            <p:txEl>
                                              <p:pRg st="0" end="0"/>
                                            </p:txEl>
                                          </p:spTgt>
                                        </p:tgtEl>
                                        <p:attrNameLst>
                                          <p:attrName>style.visibility</p:attrName>
                                        </p:attrNameLst>
                                      </p:cBhvr>
                                      <p:to>
                                        <p:strVal val="visible"/>
                                      </p:to>
                                    </p:set>
                                    <p:animEffect transition="in" filter="dissolve">
                                      <p:cBhvr>
                                        <p:cTn id="10" dur="2000"/>
                                        <p:tgtEl>
                                          <p:spTgt spid="39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type="lt">
                                    <p:tmAbs val="0"/>
                                  </p:iterate>
                                  <p:childTnLst>
                                    <p:set>
                                      <p:cBhvr>
                                        <p:cTn id="14" fill="hold"/>
                                        <p:tgtEl>
                                          <p:spTgt spid="391">
                                            <p:txEl>
                                              <p:pRg st="1" end="1"/>
                                            </p:txEl>
                                          </p:spTgt>
                                        </p:tgtEl>
                                        <p:attrNameLst>
                                          <p:attrName>style.visibility</p:attrName>
                                        </p:attrNameLst>
                                      </p:cBhvr>
                                      <p:to>
                                        <p:strVal val="visible"/>
                                      </p:to>
                                    </p:set>
                                    <p:animEffect transition="in" filter="dissolve">
                                      <p:cBhvr>
                                        <p:cTn id="15" dur="2000"/>
                                        <p:tgtEl>
                                          <p:spTgt spid="39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2" nodeType="clickEffect">
                                  <p:stCondLst>
                                    <p:cond delay="0"/>
                                  </p:stCondLst>
                                  <p:iterate>
                                    <p:tmAbs val="0"/>
                                  </p:iterate>
                                  <p:childTnLst>
                                    <p:set>
                                      <p:cBhvr>
                                        <p:cTn id="19" fill="hold"/>
                                        <p:tgtEl>
                                          <p:spTgt spid="395"/>
                                        </p:tgtEl>
                                        <p:attrNameLst>
                                          <p:attrName>style.visibility</p:attrName>
                                        </p:attrNameLst>
                                      </p:cBhvr>
                                      <p:to>
                                        <p:strVal val="visible"/>
                                      </p:to>
                                    </p:set>
                                  </p:childTnLst>
                                </p:cTn>
                              </p:par>
                            </p:childTnLst>
                          </p:cTn>
                        </p:par>
                        <p:par>
                          <p:cTn id="20" fill="hold">
                            <p:stCondLst>
                              <p:cond delay="0"/>
                            </p:stCondLst>
                            <p:childTnLst>
                              <p:par>
                                <p:cTn id="21" presetID="23" presetClass="entr" presetSubtype="16" fill="hold" grpId="3" nodeType="afterEffect">
                                  <p:stCondLst>
                                    <p:cond delay="0"/>
                                  </p:stCondLst>
                                  <p:iterate>
                                    <p:tmAbs val="0"/>
                                  </p:iterate>
                                  <p:childTnLst>
                                    <p:set>
                                      <p:cBhvr>
                                        <p:cTn id="22" fill="hold"/>
                                        <p:tgtEl>
                                          <p:spTgt spid="394"/>
                                        </p:tgtEl>
                                        <p:attrNameLst>
                                          <p:attrName>style.visibility</p:attrName>
                                        </p:attrNameLst>
                                      </p:cBhvr>
                                      <p:to>
                                        <p:strVal val="visible"/>
                                      </p:to>
                                    </p:set>
                                    <p:anim calcmode="lin" valueType="num">
                                      <p:cBhvr>
                                        <p:cTn id="23" dur="1000" fill="hold"/>
                                        <p:tgtEl>
                                          <p:spTgt spid="394"/>
                                        </p:tgtEl>
                                        <p:attrNameLst>
                                          <p:attrName>ppt_w</p:attrName>
                                        </p:attrNameLst>
                                      </p:cBhvr>
                                      <p:tavLst>
                                        <p:tav tm="0">
                                          <p:val>
                                            <p:fltVal val="0"/>
                                          </p:val>
                                        </p:tav>
                                        <p:tav tm="100000">
                                          <p:val>
                                            <p:strVal val="#ppt_w"/>
                                          </p:val>
                                        </p:tav>
                                      </p:tavLst>
                                    </p:anim>
                                    <p:anim calcmode="lin" valueType="num">
                                      <p:cBhvr>
                                        <p:cTn id="24" dur="1000" fill="hold"/>
                                        <p:tgtEl>
                                          <p:spTgt spid="394"/>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4" nodeType="clickEffect">
                                  <p:stCondLst>
                                    <p:cond delay="0"/>
                                  </p:stCondLst>
                                  <p:iterate>
                                    <p:tmAbs val="0"/>
                                  </p:iterate>
                                  <p:childTnLst>
                                    <p:set>
                                      <p:cBhvr>
                                        <p:cTn id="28" fill="hold"/>
                                        <p:tgtEl>
                                          <p:spTgt spid="390"/>
                                        </p:tgtEl>
                                        <p:attrNameLst>
                                          <p:attrName>style.visibility</p:attrName>
                                        </p:attrNameLst>
                                      </p:cBhvr>
                                      <p:to>
                                        <p:strVal val="visible"/>
                                      </p:to>
                                    </p:set>
                                    <p:anim calcmode="lin" valueType="num">
                                      <p:cBhvr>
                                        <p:cTn id="29" dur="2000" fill="hold"/>
                                        <p:tgtEl>
                                          <p:spTgt spid="390"/>
                                        </p:tgtEl>
                                        <p:attrNameLst>
                                          <p:attrName>ppt_w</p:attrName>
                                        </p:attrNameLst>
                                      </p:cBhvr>
                                      <p:tavLst>
                                        <p:tav tm="0">
                                          <p:val>
                                            <p:fltVal val="0"/>
                                          </p:val>
                                        </p:tav>
                                        <p:tav tm="100000">
                                          <p:val>
                                            <p:strVal val="#ppt_w"/>
                                          </p:val>
                                        </p:tav>
                                      </p:tavLst>
                                    </p:anim>
                                    <p:anim calcmode="lin" valueType="num">
                                      <p:cBhvr>
                                        <p:cTn id="30" dur="2000" fill="hold"/>
                                        <p:tgtEl>
                                          <p:spTgt spid="390"/>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5" nodeType="clickEffect">
                                  <p:stCondLst>
                                    <p:cond delay="0"/>
                                  </p:stCondLst>
                                  <p:iterate>
                                    <p:tmAbs val="0"/>
                                  </p:iterate>
                                  <p:childTnLst>
                                    <p:set>
                                      <p:cBhvr>
                                        <p:cTn id="34" fill="hold"/>
                                        <p:tgtEl>
                                          <p:spTgt spid="396"/>
                                        </p:tgtEl>
                                        <p:attrNameLst>
                                          <p:attrName>style.visibility</p:attrName>
                                        </p:attrNameLst>
                                      </p:cBhvr>
                                      <p:to>
                                        <p:strVal val="visible"/>
                                      </p:to>
                                    </p:set>
                                    <p:anim calcmode="lin" valueType="num">
                                      <p:cBhvr>
                                        <p:cTn id="35" dur="1000" fill="hold"/>
                                        <p:tgtEl>
                                          <p:spTgt spid="396"/>
                                        </p:tgtEl>
                                        <p:attrNameLst>
                                          <p:attrName>ppt_x</p:attrName>
                                        </p:attrNameLst>
                                      </p:cBhvr>
                                      <p:tavLst>
                                        <p:tav tm="0">
                                          <p:val>
                                            <p:strVal val="1+#ppt_w/2"/>
                                          </p:val>
                                        </p:tav>
                                        <p:tav tm="100000">
                                          <p:val>
                                            <p:strVal val="#ppt_x"/>
                                          </p:val>
                                        </p:tav>
                                      </p:tavLst>
                                    </p:anim>
                                    <p:anim calcmode="lin" valueType="num">
                                      <p:cBhvr>
                                        <p:cTn id="36" dur="1000" fill="hold"/>
                                        <p:tgtEl>
                                          <p:spTgt spid="39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9" presetClass="entr" fill="hold" grpId="1" nodeType="clickEffect">
                                  <p:stCondLst>
                                    <p:cond delay="0"/>
                                  </p:stCondLst>
                                  <p:iterate type="lt">
                                    <p:tmAbs val="0"/>
                                  </p:iterate>
                                  <p:childTnLst>
                                    <p:set>
                                      <p:cBhvr>
                                        <p:cTn id="40" fill="hold"/>
                                        <p:tgtEl>
                                          <p:spTgt spid="391">
                                            <p:txEl>
                                              <p:pRg st="2" end="2"/>
                                            </p:txEl>
                                          </p:spTgt>
                                        </p:tgtEl>
                                        <p:attrNameLst>
                                          <p:attrName>style.visibility</p:attrName>
                                        </p:attrNameLst>
                                      </p:cBhvr>
                                      <p:to>
                                        <p:strVal val="visible"/>
                                      </p:to>
                                    </p:set>
                                    <p:animEffect transition="in" filter="dissolve">
                                      <p:cBhvr>
                                        <p:cTn id="41" dur="2000"/>
                                        <p:tgtEl>
                                          <p:spTgt spid="3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 grpId="4" animBg="1" advAuto="0"/>
      <p:bldP spid="391" grpId="1" build="p" bldLvl="5" animBg="1" advAuto="0"/>
      <p:bldP spid="394" grpId="3" animBg="1" advAuto="0"/>
      <p:bldP spid="395" grpId="2" animBg="1" advAuto="0"/>
      <p:bldP spid="396" grpId="5" animBg="1" advAuto="0"/>
    </p:bldLst>
  </p:timing>
</p:sld>
</file>

<file path=ppt/theme/theme1.xml><?xml version="1.0" encoding="utf-8"?>
<a:theme xmlns:a="http://schemas.openxmlformats.org/drawingml/2006/main" name="White">
  <a:themeElements>
    <a:clrScheme name="White">
      <a:dk1>
        <a:srgbClr val="606B7F"/>
      </a:dk1>
      <a:lt1>
        <a:srgbClr val="7F5E20"/>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Light"/>
        <a:ea typeface="Gill Sans Light"/>
        <a:cs typeface="Gill Sans Light"/>
      </a:majorFont>
      <a:minorFont>
        <a:latin typeface="Gill Sans Light"/>
        <a:ea typeface="Gill Sans Light"/>
        <a:cs typeface="Gill Sans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B603B"/>
        </a:solidFill>
        <a:ln w="254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191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9B603B"/>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606B7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Light"/>
        <a:ea typeface="Gill Sans Light"/>
        <a:cs typeface="Gill Sans Light"/>
      </a:majorFont>
      <a:minorFont>
        <a:latin typeface="Gill Sans Light"/>
        <a:ea typeface="Gill Sans Light"/>
        <a:cs typeface="Gill Sans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B603B"/>
        </a:solidFill>
        <a:ln w="254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19100" rtl="0" fontAlgn="auto" latinLnBrk="0" hangingPunct="0">
          <a:lnSpc>
            <a:spcPct val="100000"/>
          </a:lnSpc>
          <a:spcBef>
            <a:spcPts val="0"/>
          </a:spcBef>
          <a:spcAft>
            <a:spcPts val="0"/>
          </a:spcAft>
          <a:buClrTx/>
          <a:buSzTx/>
          <a:buFontTx/>
          <a:buNone/>
          <a:tabLst/>
          <a:defRPr kumimoji="0" sz="28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9B603B"/>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606B7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1752</Words>
  <Application>Microsoft Macintosh PowerPoint</Application>
  <PresentationFormat>Benutzerdefiniert</PresentationFormat>
  <Paragraphs>245</Paragraphs>
  <Slides>23</Slides>
  <Notes>7</Notes>
  <HiddenSlides>0</HiddenSlides>
  <MMClips>0</MMClips>
  <ScaleCrop>false</ScaleCrop>
  <HeadingPairs>
    <vt:vector size="6" baseType="variant">
      <vt:variant>
        <vt:lpstr>Verwendete Schriftarten</vt:lpstr>
      </vt:variant>
      <vt:variant>
        <vt:i4>14</vt:i4>
      </vt:variant>
      <vt:variant>
        <vt:lpstr>Design</vt:lpstr>
      </vt:variant>
      <vt:variant>
        <vt:i4>1</vt:i4>
      </vt:variant>
      <vt:variant>
        <vt:lpstr>Folientitel</vt:lpstr>
      </vt:variant>
      <vt:variant>
        <vt:i4>23</vt:i4>
      </vt:variant>
    </vt:vector>
  </HeadingPairs>
  <TitlesOfParts>
    <vt:vector size="38" baseType="lpstr">
      <vt:lpstr>Avenir LT Std 55 Roman</vt:lpstr>
      <vt:lpstr>Avenir LT Std 65 Medium</vt:lpstr>
      <vt:lpstr>Corbel</vt:lpstr>
      <vt:lpstr>Gill Sans</vt:lpstr>
      <vt:lpstr>Gill Sans Light</vt:lpstr>
      <vt:lpstr>Gill Sans MT</vt:lpstr>
      <vt:lpstr>Gill Sans MT Pro</vt:lpstr>
      <vt:lpstr>Gill Sans Std</vt:lpstr>
      <vt:lpstr>Gill Sans Std Bold</vt:lpstr>
      <vt:lpstr>Helvetica</vt:lpstr>
      <vt:lpstr>Helvetica Neue</vt:lpstr>
      <vt:lpstr>Lucida Grande</vt:lpstr>
      <vt:lpstr>Palatino</vt:lpstr>
      <vt:lpstr>Thonburi</vt:lpstr>
      <vt:lpstr>White</vt:lpstr>
      <vt:lpstr>Neue Oberstufe BW 2021</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Neue Oberstufe BW 2021</dc:title>
  <cp:lastModifiedBy>Ralf Chmielus</cp:lastModifiedBy>
  <cp:revision>1</cp:revision>
  <dcterms:modified xsi:type="dcterms:W3CDTF">2019-01-04T14:39:31Z</dcterms:modified>
</cp:coreProperties>
</file>